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4"/>
    <p:sldMasterId id="2147483747" r:id="rId5"/>
  </p:sldMasterIdLst>
  <p:notesMasterIdLst>
    <p:notesMasterId r:id="rId8"/>
  </p:notesMasterIdLst>
  <p:sldIdLst>
    <p:sldId id="2147481773" r:id="rId6"/>
    <p:sldId id="214748172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9A47C38-9B68-4DE6-84D6-59729A3BB27A}" name="Cerda, Kasandra" initials="CK" userId="S::Kasandra.Cerda@Dell.com::8c30f373-630b-4abe-8d57-23ff3e3b5400" providerId="AD"/>
  <p188:author id="{B7170A52-FCE8-5C59-8108-114AADD7118A}" name="Cardenas, Diego" initials="CD" userId="S::Diego.Cardenas@dell.com::657dbf8f-b18b-4b79-aa81-abd0cf9a570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5744"/>
    <a:srgbClr val="691D3F"/>
    <a:srgbClr val="1D56C0"/>
    <a:srgbClr val="F2F2F2"/>
    <a:srgbClr val="367B5F"/>
    <a:srgbClr val="BA4E12"/>
    <a:srgbClr val="EA6A22"/>
    <a:srgbClr val="EEEEEE"/>
    <a:srgbClr val="85133F"/>
    <a:srgbClr val="0D21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FCEC01-6058-4775-8D47-4A7AEA089388}" v="20" dt="2025-02-03T19:45:18.5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96" autoAdjust="0"/>
    <p:restoredTop sz="92832" autoAdjust="0"/>
  </p:normalViewPr>
  <p:slideViewPr>
    <p:cSldViewPr snapToGrid="0">
      <p:cViewPr varScale="1">
        <p:scale>
          <a:sx n="147" d="100"/>
          <a:sy n="147" d="100"/>
        </p:scale>
        <p:origin x="834" y="1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E45F33-D882-4B30-BFF2-37541C1146ED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392FAC-FF41-4159-B388-8322C077D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53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392FAC-FF41-4159-B388-8322C077D7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5353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392FAC-FF41-4159-B388-8322C077D7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8226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49A41B-9CF1-4CD6-B1E3-F736C63833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171" y="6172200"/>
            <a:ext cx="2743200" cy="356618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67014B0-AEAB-4CC8-BCED-661FF1CA273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381000" y="4204926"/>
            <a:ext cx="7971108" cy="7239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5D8143-A159-4278-916B-DB3850ADE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3429000"/>
            <a:ext cx="457200" cy="1143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F5323D-6831-4D66-AAB2-4C1920E0647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1738312"/>
            <a:ext cx="7969282" cy="14957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E5F8FF"/>
                </a:solidFill>
                <a:latin typeface="Arial Nova Light" panose="020B0304020202020204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67548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w/pattern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00100"/>
            <a:ext cx="4800600" cy="8863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defRPr lang="en-US" sz="320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61E767C-1F50-4D42-AF6A-E15CED75F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80C7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3307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w/photo half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ADD02D-4E86-18B9-EC0D-5EFAF43C6BBB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0D32A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96F27EC7-A1F5-878A-4E9C-42D9EE7F3B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3429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33FDC-55EF-42E8-40A1-2BDB05C18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3829050"/>
            <a:ext cx="457200" cy="114300"/>
          </a:xfrm>
          <a:prstGeom prst="rect">
            <a:avLst/>
          </a:prstGeom>
          <a:solidFill>
            <a:srgbClr val="80C7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69" y="4229100"/>
            <a:ext cx="4800600" cy="8863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defRPr lang="en-US" sz="320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22707C3E-AA17-F74E-2CC0-F61663C5E36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3829050"/>
            <a:ext cx="5715000" cy="23431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800"/>
              </a:spcBef>
              <a:buClr>
                <a:srgbClr val="808080"/>
              </a:buClr>
              <a:buNone/>
              <a:defRPr sz="1800" b="0">
                <a:solidFill>
                  <a:schemeClr val="tx2"/>
                </a:solidFill>
              </a:defRPr>
            </a:lvl1pPr>
            <a:lvl2pPr marL="228594" indent="-228594">
              <a:lnSpc>
                <a:spcPct val="100000"/>
              </a:lnSpc>
              <a:spcBef>
                <a:spcPts val="1200"/>
              </a:spcBef>
              <a:buClr>
                <a:srgbClr val="80C7FB"/>
              </a:buClr>
              <a:buFont typeface="Arial" panose="020B0604020202020204" pitchFamily="34" charset="0"/>
              <a:buChar char="•"/>
              <a:defRPr sz="1600" b="0">
                <a:solidFill>
                  <a:schemeClr val="tx2"/>
                </a:solidFill>
              </a:defRPr>
            </a:lvl2pPr>
            <a:lvl3pPr marL="685783" indent="-228594">
              <a:lnSpc>
                <a:spcPct val="100000"/>
              </a:lnSpc>
              <a:spcBef>
                <a:spcPts val="600"/>
              </a:spcBef>
              <a:buClr>
                <a:srgbClr val="80C7FB"/>
              </a:buClr>
              <a:buFont typeface="Arial" panose="020B0604020202020204" pitchFamily="34" charset="0"/>
              <a:buChar char="–"/>
              <a:defRPr sz="1200" b="0">
                <a:solidFill>
                  <a:schemeClr val="tx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EC10F5B-4C21-AEA3-115E-942A040690D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5600700"/>
            <a:ext cx="4800600" cy="5715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800">
                <a:solidFill>
                  <a:srgbClr val="80C7FB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973789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 glacier blue bg">
    <p:bg>
      <p:bgPr>
        <a:solidFill>
          <a:srgbClr val="E5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9C0F85-CF35-48D4-AF13-DEF8C75ED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801183"/>
            <a:ext cx="4800600" cy="8863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23E8E2-A150-4597-861D-315ADA5C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80C7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677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D3C83F-1685-4A4A-8993-74D32190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343400"/>
            <a:ext cx="8001000" cy="14957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E4FFD6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AEE0513-2CC5-4407-B582-332F61D61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35CD5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108" name="Text Placeholder 2">
            <a:extLst>
              <a:ext uri="{FF2B5EF4-FFF2-40B4-BE49-F238E27FC236}">
                <a16:creationId xmlns:a16="http://schemas.microsoft.com/office/drawing/2014/main" id="{581EB6DF-C2AD-463C-A014-FD1AA6D95B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6799" y="349478"/>
            <a:ext cx="7315201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400" cap="all" spc="30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55162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een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  <a:effectLst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D3C83F-1685-4A4A-8993-74D32190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343400"/>
            <a:ext cx="5715000" cy="14957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E4FFD6"/>
                </a:solidFill>
                <a:effectLst>
                  <a:glow rad="127000">
                    <a:srgbClr val="247554"/>
                  </a:glo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AEE0513-2CC5-4407-B582-332F61D61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37CC5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108" name="Text Placeholder 2">
            <a:extLst>
              <a:ext uri="{FF2B5EF4-FFF2-40B4-BE49-F238E27FC236}">
                <a16:creationId xmlns:a16="http://schemas.microsoft.com/office/drawing/2014/main" id="{581EB6DF-C2AD-463C-A014-FD1AA6D95B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6799" y="349478"/>
            <a:ext cx="7315201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400" cap="all" spc="30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40931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00100"/>
            <a:ext cx="2286000" cy="132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rgbClr val="E4FFD6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7100" y="400050"/>
            <a:ext cx="8382000" cy="58293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228594" indent="-22859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9FFF9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2514600"/>
            <a:ext cx="2286000" cy="37147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rgbClr val="9FFF99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094500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green w/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00100"/>
            <a:ext cx="2286000" cy="132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rgbClr val="E4FFD6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9FFF9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2514600"/>
            <a:ext cx="2286000" cy="37147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rgbClr val="9FFF99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9FF4B414-00F5-1172-09E9-197EF6C8CF8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09900" y="0"/>
            <a:ext cx="9182100" cy="685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573130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17DF1CB-5F39-48E0-B2DB-764E018FDB2D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24473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800100"/>
            <a:ext cx="4000500" cy="8863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F25C9EF-E3D6-4E9D-83B4-E16E0BAD9154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4438650" y="2228850"/>
            <a:ext cx="3314700" cy="3314700"/>
          </a:xfrm>
          <a:prstGeom prst="rect">
            <a:avLst/>
          </a:prstGeom>
          <a:solidFill>
            <a:srgbClr val="E4FFD6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CC9ADC35-0177-4D0A-A2B4-6BE8CB97A65E}"/>
              </a:ext>
            </a:extLst>
          </p:cNvPr>
          <p:cNvSpPr>
            <a:spLocks noGrp="1" noChangeAspect="1"/>
          </p:cNvSpPr>
          <p:nvPr>
            <p:ph sz="quarter" idx="12"/>
          </p:nvPr>
        </p:nvSpPr>
        <p:spPr>
          <a:xfrm>
            <a:off x="552450" y="2228850"/>
            <a:ext cx="3314700" cy="3314700"/>
          </a:xfrm>
          <a:prstGeom prst="rect">
            <a:avLst/>
          </a:prstGeom>
          <a:solidFill>
            <a:srgbClr val="E4FFD6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887CCC8C-1CBB-4FA5-AC41-F8CE31E2C100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8324850" y="2228850"/>
            <a:ext cx="3314700" cy="3314700"/>
          </a:xfrm>
          <a:prstGeom prst="rect">
            <a:avLst/>
          </a:prstGeom>
          <a:solidFill>
            <a:srgbClr val="E4FFD6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70C93A-C784-4B2F-A8F0-B35D5DE9A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35CD5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0205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95DA-6F2D-4DB9-A4B6-50D3D1C6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661" y="3438303"/>
            <a:ext cx="9201150" cy="2676747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90000"/>
              </a:lnSpc>
              <a:defRPr sz="5400">
                <a:solidFill>
                  <a:srgbClr val="9FFF9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87A85-65B5-4371-833A-AD6EFF69F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CBAE8D-A442-4706-952E-6CCFA561B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2914650"/>
            <a:ext cx="457200" cy="114300"/>
          </a:xfrm>
          <a:prstGeom prst="rect">
            <a:avLst/>
          </a:prstGeom>
          <a:solidFill>
            <a:srgbClr val="9FFF9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200">
              <a:solidFill>
                <a:srgbClr val="9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5604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w/photo half green">
    <p:bg>
      <p:bgPr>
        <a:solidFill>
          <a:srgbClr val="244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ADD02D-4E86-18B9-EC0D-5EFAF43C6BBB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24755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96F27EC7-A1F5-878A-4E9C-42D9EE7F3B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3429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33FDC-55EF-42E8-40A1-2BDB05C18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3829050"/>
            <a:ext cx="457200" cy="114300"/>
          </a:xfrm>
          <a:prstGeom prst="rect">
            <a:avLst/>
          </a:prstGeom>
          <a:solidFill>
            <a:srgbClr val="9FFF9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69" y="4229100"/>
            <a:ext cx="4800600" cy="8863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defRPr lang="en-US" sz="320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7BBD618F-8A85-084C-32A4-1A29A50E8E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3829050"/>
            <a:ext cx="5715000" cy="23431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800"/>
              </a:spcBef>
              <a:buClr>
                <a:srgbClr val="808080"/>
              </a:buClr>
              <a:buNone/>
              <a:defRPr sz="1800" b="0">
                <a:solidFill>
                  <a:schemeClr val="tx2"/>
                </a:solidFill>
              </a:defRPr>
            </a:lvl1pPr>
            <a:lvl2pPr marL="228594" indent="-228594">
              <a:lnSpc>
                <a:spcPct val="100000"/>
              </a:lnSpc>
              <a:spcBef>
                <a:spcPts val="1200"/>
              </a:spcBef>
              <a:buClr>
                <a:srgbClr val="9FFF99"/>
              </a:buClr>
              <a:buFont typeface="Arial" panose="020B0604020202020204" pitchFamily="34" charset="0"/>
              <a:buChar char="•"/>
              <a:defRPr sz="1600" b="0">
                <a:solidFill>
                  <a:schemeClr val="tx2"/>
                </a:solidFill>
              </a:defRPr>
            </a:lvl2pPr>
            <a:lvl3pPr marL="685783" indent="-228594">
              <a:lnSpc>
                <a:spcPct val="100000"/>
              </a:lnSpc>
              <a:spcBef>
                <a:spcPts val="600"/>
              </a:spcBef>
              <a:buClr>
                <a:srgbClr val="9FFF99"/>
              </a:buClr>
              <a:buFont typeface="Arial" panose="020B0604020202020204" pitchFamily="34" charset="0"/>
              <a:buChar char="–"/>
              <a:defRPr sz="1200" b="0">
                <a:solidFill>
                  <a:schemeClr val="tx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DA5B365-007E-1E32-CA95-9AA4910AA44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5600700"/>
            <a:ext cx="4800600" cy="5715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800">
                <a:solidFill>
                  <a:srgbClr val="9FFF99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535388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49A41B-9CF1-4CD6-B1E3-F736C63833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171" y="6172200"/>
            <a:ext cx="2743200" cy="356618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67014B0-AEAB-4CC8-BCED-661FF1CA273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381000" y="4204926"/>
            <a:ext cx="7971108" cy="7239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5D8143-A159-4278-916B-DB3850ADE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3429000"/>
            <a:ext cx="457200" cy="1143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F5323D-6831-4D66-AAB2-4C1920E0647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1738312"/>
            <a:ext cx="7969282" cy="14957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E5F8FF"/>
                </a:solidFill>
                <a:effectLst>
                  <a:glow rad="127000">
                    <a:srgbClr val="0D32A4"/>
                  </a:glow>
                </a:effectLst>
                <a:latin typeface="Arial Nova Light" panose="020B0304020202020204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73254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D3C83F-1685-4A4A-8993-74D32190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343400"/>
            <a:ext cx="8001000" cy="14957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FBEECE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0DF9CD8-713A-4D3D-ABB1-066FD97F8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B30B3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135" name="Text Placeholder 2">
            <a:extLst>
              <a:ext uri="{FF2B5EF4-FFF2-40B4-BE49-F238E27FC236}">
                <a16:creationId xmlns:a16="http://schemas.microsoft.com/office/drawing/2014/main" id="{A9B0FFD7-BFAD-41E7-9D7B-61B869FFD9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6799" y="349478"/>
            <a:ext cx="7315201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400" cap="all" spc="30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2127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red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  <a:effectLst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D3C83F-1685-4A4A-8993-74D32190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343400"/>
            <a:ext cx="5715000" cy="14957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FBEECE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0DF9CD8-713A-4D3D-ABB1-066FD97F8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135" name="Text Placeholder 2">
            <a:extLst>
              <a:ext uri="{FF2B5EF4-FFF2-40B4-BE49-F238E27FC236}">
                <a16:creationId xmlns:a16="http://schemas.microsoft.com/office/drawing/2014/main" id="{A9B0FFD7-BFAD-41E7-9D7B-61B869FFD9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6799" y="349478"/>
            <a:ext cx="7315201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400" cap="all" spc="30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21062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936" y="800100"/>
            <a:ext cx="2267064" cy="132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rgbClr val="FBEECE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7100" y="400050"/>
            <a:ext cx="8382000" cy="58293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228594" indent="-22859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15450"/>
            <a:ext cx="457200" cy="114300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2514600"/>
            <a:ext cx="2281326" cy="37147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chemeClr val="accent3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103667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red w/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936" y="800100"/>
            <a:ext cx="2267064" cy="132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rgbClr val="FBEECE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15450"/>
            <a:ext cx="457200" cy="114300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2514600"/>
            <a:ext cx="2281326" cy="37147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chemeClr val="accent3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AF0261D-3168-603A-763E-1A036640EFF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09900" y="0"/>
            <a:ext cx="9182100" cy="685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28449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5CDF81-BCDC-4155-A36E-2E848EF6612B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691D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483" y="800100"/>
            <a:ext cx="4056167" cy="8863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F25C9EF-E3D6-4E9D-83B4-E16E0BAD9154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4438650" y="2228850"/>
            <a:ext cx="3314700" cy="3314700"/>
          </a:xfrm>
          <a:prstGeom prst="rect">
            <a:avLst/>
          </a:prstGeom>
          <a:solidFill>
            <a:srgbClr val="FBEECE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CC9ADC35-0177-4D0A-A2B4-6BE8CB97A65E}"/>
              </a:ext>
            </a:extLst>
          </p:cNvPr>
          <p:cNvSpPr>
            <a:spLocks noGrp="1" noChangeAspect="1"/>
          </p:cNvSpPr>
          <p:nvPr>
            <p:ph sz="quarter" idx="12"/>
          </p:nvPr>
        </p:nvSpPr>
        <p:spPr>
          <a:xfrm>
            <a:off x="552450" y="2228850"/>
            <a:ext cx="3314700" cy="3314700"/>
          </a:xfrm>
          <a:prstGeom prst="rect">
            <a:avLst/>
          </a:prstGeom>
          <a:solidFill>
            <a:srgbClr val="FBEECE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887CCC8C-1CBB-4FA5-AC41-F8CE31E2C100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8324850" y="2228850"/>
            <a:ext cx="3314700" cy="3314700"/>
          </a:xfrm>
          <a:prstGeom prst="rect">
            <a:avLst/>
          </a:prstGeom>
          <a:solidFill>
            <a:srgbClr val="FBEECE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1E45A1-78E0-4520-916E-F5407FC0A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8346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re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95DA-6F2D-4DB9-A4B6-50D3D1C6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81" y="3438303"/>
            <a:ext cx="9201150" cy="2676747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90000"/>
              </a:lnSpc>
              <a:defRPr sz="5400">
                <a:solidFill>
                  <a:srgbClr val="FBEEC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87A85-65B5-4371-833A-AD6EFF69F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CBAE8D-A442-4706-952E-6CCFA561B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75981" y="2914650"/>
            <a:ext cx="457200" cy="114300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9757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w/photo half red">
    <p:bg>
      <p:bgPr>
        <a:solidFill>
          <a:srgbClr val="691D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ADD02D-4E86-18B9-EC0D-5EFAF43C6BBB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96F27EC7-A1F5-878A-4E9C-42D9EE7F3B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137" y="0"/>
            <a:ext cx="12192000" cy="3429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69" y="4229100"/>
            <a:ext cx="4800600" cy="8863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defRPr lang="en-US" sz="320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7BBD618F-8A85-084C-32A4-1A29A50E8E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3829050"/>
            <a:ext cx="5715000" cy="23431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800"/>
              </a:spcBef>
              <a:buClr>
                <a:srgbClr val="808080"/>
              </a:buClr>
              <a:buNone/>
              <a:defRPr sz="1800" b="0">
                <a:solidFill>
                  <a:schemeClr val="tx2"/>
                </a:solidFill>
              </a:defRPr>
            </a:lvl1pPr>
            <a:lvl2pPr marL="228594" indent="-228594">
              <a:lnSpc>
                <a:spcPct val="100000"/>
              </a:lnSpc>
              <a:spcBef>
                <a:spcPts val="1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600" b="0">
                <a:solidFill>
                  <a:schemeClr val="tx2"/>
                </a:solidFill>
              </a:defRPr>
            </a:lvl2pPr>
            <a:lvl3pPr marL="685783" indent="-228594">
              <a:lnSpc>
                <a:spcPct val="100000"/>
              </a:lnSpc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–"/>
              <a:defRPr sz="1200" b="0">
                <a:solidFill>
                  <a:schemeClr val="tx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DA5B365-007E-1E32-CA95-9AA4910AA44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5600700"/>
            <a:ext cx="4800600" cy="5715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800">
                <a:solidFill>
                  <a:schemeClr val="accent3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33FDC-55EF-42E8-40A1-2BDB05C18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3829050"/>
            <a:ext cx="457200" cy="114300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1149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D3C83F-1685-4A4A-8993-74D32190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343400"/>
            <a:ext cx="8001000" cy="14957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DEDD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5EEE0E6-B40B-48FE-B61F-E4FEF9010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8E5CE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135" name="Text Placeholder 2">
            <a:extLst>
              <a:ext uri="{FF2B5EF4-FFF2-40B4-BE49-F238E27FC236}">
                <a16:creationId xmlns:a16="http://schemas.microsoft.com/office/drawing/2014/main" id="{F57C5113-2576-4463-9E20-05EC188AF6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6799" y="349478"/>
            <a:ext cx="7315201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400" cap="all" spc="30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05694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urple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  <a:effectLst>
            <a:glow rad="127000">
              <a:srgbClr val="612CB0"/>
            </a:glo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D3C83F-1685-4A4A-8993-74D32190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343400"/>
            <a:ext cx="5715000" cy="14957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DEDD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5EEE0E6-B40B-48FE-B61F-E4FEF9010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04949" cy="114300"/>
          </a:xfrm>
          <a:prstGeom prst="rect">
            <a:avLst/>
          </a:prstGeom>
          <a:solidFill>
            <a:srgbClr val="8E5CE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135" name="Text Placeholder 2">
            <a:extLst>
              <a:ext uri="{FF2B5EF4-FFF2-40B4-BE49-F238E27FC236}">
                <a16:creationId xmlns:a16="http://schemas.microsoft.com/office/drawing/2014/main" id="{F57C5113-2576-4463-9E20-05EC188AF6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6800" y="349478"/>
            <a:ext cx="497205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400" cap="all" spc="30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29989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878" y="800100"/>
            <a:ext cx="2282122" cy="132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rgbClr val="DEDD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7100" y="400050"/>
            <a:ext cx="8343900" cy="58293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228594" indent="-22859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</a:extLst>
          </p:cNvPr>
          <p:cNvSpPr>
            <a:spLocks noChangeAspect="1"/>
          </p:cNvSpPr>
          <p:nvPr userDrawn="1"/>
        </p:nvSpPr>
        <p:spPr>
          <a:xfrm>
            <a:off x="391723" y="400050"/>
            <a:ext cx="457200" cy="114300"/>
          </a:xfrm>
          <a:prstGeom prst="rect">
            <a:avLst/>
          </a:prstGeom>
          <a:solidFill>
            <a:srgbClr val="AA96F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5562" y="2514600"/>
            <a:ext cx="2281606" cy="37147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rgbClr val="BEAFFF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405673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95DA-6F2D-4DB9-A4B6-50D3D1C6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759" y="5090333"/>
            <a:ext cx="9715500" cy="747897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ct val="90000"/>
              </a:lnSpc>
              <a:defRPr sz="5400">
                <a:solidFill>
                  <a:srgbClr val="E5F8FF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87A85-65B5-4371-833A-AD6EFF69F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E00A8F-8F29-4705-8469-E9075A8C1B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43900" y="914400"/>
            <a:ext cx="3467100" cy="25146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defRPr sz="2000">
                <a:solidFill>
                  <a:schemeClr val="tx2"/>
                </a:solidFill>
              </a:defRPr>
            </a:lvl1pPr>
            <a:lvl2pPr marL="741363" indent="-284163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–"/>
              <a:defRPr sz="1800">
                <a:solidFill>
                  <a:schemeClr val="tx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68930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purple w/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878" y="800100"/>
            <a:ext cx="2282122" cy="132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rgbClr val="DEDD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</a:extLst>
          </p:cNvPr>
          <p:cNvSpPr>
            <a:spLocks noChangeAspect="1"/>
          </p:cNvSpPr>
          <p:nvPr userDrawn="1"/>
        </p:nvSpPr>
        <p:spPr>
          <a:xfrm>
            <a:off x="391723" y="400050"/>
            <a:ext cx="457200" cy="114300"/>
          </a:xfrm>
          <a:prstGeom prst="rect">
            <a:avLst/>
          </a:prstGeom>
          <a:solidFill>
            <a:srgbClr val="AA96F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5562" y="2514600"/>
            <a:ext cx="2281606" cy="37147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rgbClr val="BEAFFF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8E2FDEF9-3FD6-AC6B-BD4C-4D538691DE6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09900" y="0"/>
            <a:ext cx="9182100" cy="685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772545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purp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81D998F-1CEA-4933-A37B-06244CD6DC67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2A145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00100"/>
            <a:ext cx="4000500" cy="8863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8E5CE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F25C9EF-E3D6-4E9D-83B4-E16E0BAD9154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4438650" y="2228850"/>
            <a:ext cx="3314700" cy="3314700"/>
          </a:xfrm>
          <a:prstGeom prst="rect">
            <a:avLst/>
          </a:prstGeom>
          <a:solidFill>
            <a:srgbClr val="DEDDFF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CC9ADC35-0177-4D0A-A2B4-6BE8CB97A65E}"/>
              </a:ext>
            </a:extLst>
          </p:cNvPr>
          <p:cNvSpPr>
            <a:spLocks noGrp="1" noChangeAspect="1"/>
          </p:cNvSpPr>
          <p:nvPr>
            <p:ph sz="quarter" idx="12"/>
          </p:nvPr>
        </p:nvSpPr>
        <p:spPr>
          <a:xfrm>
            <a:off x="552450" y="2228850"/>
            <a:ext cx="3314700" cy="3314700"/>
          </a:xfrm>
          <a:prstGeom prst="rect">
            <a:avLst/>
          </a:prstGeom>
          <a:solidFill>
            <a:srgbClr val="DEDDFF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887CCC8C-1CBB-4FA5-AC41-F8CE31E2C100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8324850" y="2228850"/>
            <a:ext cx="3314700" cy="3314700"/>
          </a:xfrm>
          <a:prstGeom prst="rect">
            <a:avLst/>
          </a:prstGeom>
          <a:solidFill>
            <a:srgbClr val="DEDDFF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25426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purple">
    <p:bg>
      <p:bgPr>
        <a:solidFill>
          <a:srgbClr val="612C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95DA-6F2D-4DB9-A4B6-50D3D1C6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879" y="3438303"/>
            <a:ext cx="9201150" cy="2676747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90000"/>
              </a:lnSpc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87A85-65B5-4371-833A-AD6EFF69F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CBAE8D-A442-4706-952E-6CCFA561B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79879" y="2914650"/>
            <a:ext cx="457200" cy="114300"/>
          </a:xfrm>
          <a:prstGeom prst="rect">
            <a:avLst/>
          </a:prstGeom>
          <a:solidFill>
            <a:srgbClr val="BEA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7183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w/photo half purple">
    <p:bg>
      <p:bgPr>
        <a:solidFill>
          <a:srgbClr val="2A14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ADD02D-4E86-18B9-EC0D-5EFAF43C6BBB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612CB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96F27EC7-A1F5-878A-4E9C-42D9EE7F3B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3429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33FDC-55EF-42E8-40A1-2BDB05C18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3829050"/>
            <a:ext cx="457200" cy="114300"/>
          </a:xfrm>
          <a:prstGeom prst="rect">
            <a:avLst/>
          </a:prstGeom>
          <a:solidFill>
            <a:srgbClr val="BEA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69" y="4229100"/>
            <a:ext cx="4800600" cy="8863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defRPr lang="en-US" sz="320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7BBD618F-8A85-084C-32A4-1A29A50E8E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3829050"/>
            <a:ext cx="5715000" cy="23431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800"/>
              </a:spcBef>
              <a:buClr>
                <a:srgbClr val="808080"/>
              </a:buClr>
              <a:buNone/>
              <a:defRPr sz="1800" b="0">
                <a:solidFill>
                  <a:schemeClr val="tx2"/>
                </a:solidFill>
              </a:defRPr>
            </a:lvl1pPr>
            <a:lvl2pPr marL="228594" indent="-228594">
              <a:lnSpc>
                <a:spcPct val="100000"/>
              </a:lnSpc>
              <a:spcBef>
                <a:spcPts val="1200"/>
              </a:spcBef>
              <a:buClr>
                <a:srgbClr val="8E5CEF"/>
              </a:buClr>
              <a:buFont typeface="Arial" panose="020B0604020202020204" pitchFamily="34" charset="0"/>
              <a:buChar char="•"/>
              <a:defRPr sz="1600" b="0">
                <a:solidFill>
                  <a:schemeClr val="tx2"/>
                </a:solidFill>
              </a:defRPr>
            </a:lvl2pPr>
            <a:lvl3pPr marL="685783" indent="-228594">
              <a:lnSpc>
                <a:spcPct val="100000"/>
              </a:lnSpc>
              <a:spcBef>
                <a:spcPts val="600"/>
              </a:spcBef>
              <a:buClr>
                <a:srgbClr val="8E5CEF"/>
              </a:buClr>
              <a:buFont typeface="Arial" panose="020B0604020202020204" pitchFamily="34" charset="0"/>
              <a:buChar char="–"/>
              <a:defRPr sz="1200" b="0">
                <a:solidFill>
                  <a:schemeClr val="tx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DA5B365-007E-1E32-CA95-9AA4910AA44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5600700"/>
            <a:ext cx="4800600" cy="62865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800">
                <a:solidFill>
                  <a:srgbClr val="BEAFFF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807598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42900"/>
            <a:ext cx="1143000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8373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42900"/>
            <a:ext cx="1143000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857250"/>
            <a:ext cx="1143000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418561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42900"/>
            <a:ext cx="1143000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11430000" cy="45720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87687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342900"/>
            <a:ext cx="1143000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486" y="857250"/>
            <a:ext cx="11425529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385486" y="1600200"/>
            <a:ext cx="11425529" cy="45720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738407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42900"/>
            <a:ext cx="1143000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20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381000" y="1600200"/>
            <a:ext cx="5486400" cy="4572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6324600" y="1600200"/>
            <a:ext cx="5486400" cy="4572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070998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42900"/>
            <a:ext cx="1143000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20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F1CEAD-C06E-4DD6-958D-A69C28387D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1000" y="1374370"/>
            <a:ext cx="5486400" cy="4797829"/>
          </a:xfrm>
          <a:prstGeom prst="rect">
            <a:avLst/>
          </a:prstGeo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2000" b="1" baseline="0">
                <a:solidFill>
                  <a:schemeClr val="bg1"/>
                </a:solidFill>
              </a:defRPr>
            </a:lvl1pPr>
            <a:lvl2pPr marL="230712" indent="-230712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</a:defRPr>
            </a:lvl2pPr>
            <a:lvl3pPr marL="685783" indent="-230712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3pPr>
            <a:lvl4pPr marL="1140855" indent="-224361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200"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0C49344-5A94-4BB8-B1F8-EC9EB43874D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24600" y="1374370"/>
            <a:ext cx="5486400" cy="4797829"/>
          </a:xfrm>
          <a:prstGeom prst="rect">
            <a:avLst/>
          </a:prstGeo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2000" b="1" baseline="0">
                <a:solidFill>
                  <a:schemeClr val="bg1"/>
                </a:solidFill>
              </a:defRPr>
            </a:lvl1pPr>
            <a:lvl2pPr marL="230712" indent="-230712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</a:defRPr>
            </a:lvl2pPr>
            <a:lvl3pPr marL="685783" indent="-230712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3pPr>
            <a:lvl4pPr marL="1140855" indent="-224361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200"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101861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0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D3C83F-1685-4A4A-8993-74D3219027D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4343400"/>
            <a:ext cx="8027894" cy="14957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E5F8FF"/>
                </a:solidFill>
                <a:latin typeface="Arial Nova Light" panose="020B03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B0BFDB-C4BC-4E6F-8090-A00E82B41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30D4F-5FE4-4AA6-812B-A00AFC98112E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1066799" y="349478"/>
            <a:ext cx="7315201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400" cap="all" spc="30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96279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42900"/>
            <a:ext cx="1143000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20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/>
          </p:nvPr>
        </p:nvSpPr>
        <p:spPr>
          <a:xfrm>
            <a:off x="381000" y="1371600"/>
            <a:ext cx="3526327" cy="4800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800"/>
              </a:spcBef>
              <a:buClr>
                <a:srgbClr val="808080"/>
              </a:buClr>
              <a:buNone/>
              <a:defRPr sz="1800" b="1">
                <a:solidFill>
                  <a:schemeClr val="bg1"/>
                </a:solidFill>
              </a:defRPr>
            </a:lvl1pPr>
            <a:lvl2pPr marL="228594" indent="-22859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2pPr>
            <a:lvl3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3C9CA1AB-E8E8-4338-8BB5-4C9F95D3899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32836" y="1371600"/>
            <a:ext cx="3526327" cy="4800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800"/>
              </a:spcBef>
              <a:buClr>
                <a:srgbClr val="808080"/>
              </a:buClr>
              <a:buNone/>
              <a:defRPr sz="1800" b="1">
                <a:solidFill>
                  <a:schemeClr val="bg1"/>
                </a:solidFill>
              </a:defRPr>
            </a:lvl1pPr>
            <a:lvl2pPr marL="228594" indent="-22859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2pPr>
            <a:lvl3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9">
            <a:extLst>
              <a:ext uri="{FF2B5EF4-FFF2-40B4-BE49-F238E27FC236}">
                <a16:creationId xmlns:a16="http://schemas.microsoft.com/office/drawing/2014/main" id="{B6586213-13AB-4801-9939-C1924B01D7D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84230" y="1371600"/>
            <a:ext cx="3526327" cy="4800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800"/>
              </a:spcBef>
              <a:buClr>
                <a:srgbClr val="808080"/>
              </a:buClr>
              <a:buNone/>
              <a:defRPr sz="1800" b="1">
                <a:solidFill>
                  <a:schemeClr val="bg1"/>
                </a:solidFill>
              </a:defRPr>
            </a:lvl1pPr>
            <a:lvl2pPr marL="228594" indent="-22859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2pPr>
            <a:lvl3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648077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21CDB-95CE-458B-A911-027A05894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57200"/>
            <a:ext cx="10515600" cy="395816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6700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0B410-C7E4-4036-89E5-3C58E91B2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57200"/>
            <a:ext cx="10515600" cy="395816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BC7EE9C-562A-4519-B67A-EB99114D5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pic>
        <p:nvPicPr>
          <p:cNvPr id="210" name="Picture 209">
            <a:extLst>
              <a:ext uri="{FF2B5EF4-FFF2-40B4-BE49-F238E27FC236}">
                <a16:creationId xmlns:a16="http://schemas.microsoft.com/office/drawing/2014/main" id="{9F395D62-9AFB-429C-85A8-BAAB83043A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171" y="6172200"/>
            <a:ext cx="2743200" cy="35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0317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1CFD-5B03-F350-10E8-23C1CD4B4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4735A7-C85E-BA9E-DD77-98F58376AB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9AD4A-5784-8F86-5DD5-30327E1A0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4214-6D9B-42A3-A05F-A5AA11749942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93B65-9126-B3C9-9E87-967D9F40D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07E0A-730D-ED09-844E-381A668C3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21D7F-F93B-40AD-BC21-F3F45497C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3224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49A41B-9CF1-4CD6-B1E3-F736C63833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171" y="6172200"/>
            <a:ext cx="2743200" cy="356618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67014B0-AEAB-4CC8-BCED-661FF1CA273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381000" y="4204926"/>
            <a:ext cx="7971108" cy="7239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5D8143-A159-4278-916B-DB3850ADE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3429000"/>
            <a:ext cx="457200" cy="1143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F5323D-6831-4D66-AAB2-4C1920E0647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1738312"/>
            <a:ext cx="7969282" cy="14957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E5F8FF"/>
                </a:solidFill>
                <a:latin typeface="Arial Nova Light" panose="020B0304020202020204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6089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49A41B-9CF1-4CD6-B1E3-F736C63833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171" y="6172200"/>
            <a:ext cx="2743200" cy="356618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67014B0-AEAB-4CC8-BCED-661FF1CA273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381000" y="4204926"/>
            <a:ext cx="7971108" cy="7239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5D8143-A159-4278-916B-DB3850ADE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3429000"/>
            <a:ext cx="457200" cy="1143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F5323D-6831-4D66-AAB2-4C1920E0647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1738312"/>
            <a:ext cx="7969282" cy="14957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E5F8FF"/>
                </a:solidFill>
                <a:effectLst>
                  <a:glow rad="127000">
                    <a:srgbClr val="0D32A4"/>
                  </a:glow>
                </a:effectLst>
                <a:latin typeface="Arial Nova Light" panose="020B0304020202020204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3342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95DA-6F2D-4DB9-A4B6-50D3D1C6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759" y="5090333"/>
            <a:ext cx="9715500" cy="747897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ct val="90000"/>
              </a:lnSpc>
              <a:defRPr sz="5400">
                <a:solidFill>
                  <a:srgbClr val="E5F8FF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87A85-65B5-4371-833A-AD6EFF69F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E00A8F-8F29-4705-8469-E9075A8C1B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43900" y="914400"/>
            <a:ext cx="3467100" cy="25146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defRPr sz="2000">
                <a:solidFill>
                  <a:schemeClr val="tx2"/>
                </a:solidFill>
              </a:defRPr>
            </a:lvl1pPr>
            <a:lvl2pPr marL="741363" indent="-284163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–"/>
              <a:defRPr sz="1800">
                <a:solidFill>
                  <a:schemeClr val="tx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841136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D3C83F-1685-4A4A-8993-74D3219027D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4343400"/>
            <a:ext cx="8027894" cy="14957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E5F8FF"/>
                </a:solidFill>
                <a:latin typeface="Arial Nova Light" panose="020B03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B0BFDB-C4BC-4E6F-8090-A00E82B41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30D4F-5FE4-4AA6-812B-A00AFC98112E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1066799" y="349478"/>
            <a:ext cx="7315201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400" cap="all" spc="30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4692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D3C83F-1685-4A4A-8993-74D3219027D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3595503"/>
            <a:ext cx="4457700" cy="2243691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E5F8FF"/>
                </a:solidFill>
                <a:latin typeface="Arial Nova Light" panose="020B03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B0BFDB-C4BC-4E6F-8090-A00E82B41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80C7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30D4F-5FE4-4AA6-812B-A00AFC98112E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1066799" y="349478"/>
            <a:ext cx="3771901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400" cap="all" spc="30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01636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01183"/>
            <a:ext cx="2286000" cy="132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rgbClr val="E5F8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7100" y="400050"/>
            <a:ext cx="8343900" cy="58293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228594" indent="-22859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80C7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2514600"/>
            <a:ext cx="2286000" cy="37147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rgbClr val="80C7FB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214381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D3C83F-1685-4A4A-8993-74D3219027D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3595503"/>
            <a:ext cx="4457700" cy="2243691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E5F8FF"/>
                </a:solidFill>
                <a:latin typeface="Arial Nova Light" panose="020B03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B0BFDB-C4BC-4E6F-8090-A00E82B41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80C7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30D4F-5FE4-4AA6-812B-A00AFC98112E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1066799" y="349478"/>
            <a:ext cx="3771901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400" cap="all" spc="30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6541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blue w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01183"/>
            <a:ext cx="2286000" cy="132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rgbClr val="E5F8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80C7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80C7FB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2514600"/>
            <a:ext cx="2286000" cy="37147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rgbClr val="80C7FB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8FAF2F2-81F0-496C-EB9C-AD35CB49960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09900" y="0"/>
            <a:ext cx="9182100" cy="685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973657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2370DD2-DBFE-499C-8B5D-257216661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483" y="800100"/>
            <a:ext cx="3999017" cy="8863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F25C9EF-E3D6-4E9D-83B4-E16E0BAD9154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4438650" y="2228850"/>
            <a:ext cx="3314700" cy="3314700"/>
          </a:xfrm>
          <a:prstGeom prst="rect">
            <a:avLst/>
          </a:prstGeom>
          <a:solidFill>
            <a:srgbClr val="E5F8FF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CC9ADC35-0177-4D0A-A2B4-6BE8CB97A65E}"/>
              </a:ext>
            </a:extLst>
          </p:cNvPr>
          <p:cNvSpPr>
            <a:spLocks noGrp="1" noChangeAspect="1"/>
          </p:cNvSpPr>
          <p:nvPr>
            <p:ph sz="quarter" idx="12"/>
          </p:nvPr>
        </p:nvSpPr>
        <p:spPr>
          <a:xfrm>
            <a:off x="552450" y="2228850"/>
            <a:ext cx="3314700" cy="3314700"/>
          </a:xfrm>
          <a:prstGeom prst="rect">
            <a:avLst/>
          </a:prstGeom>
          <a:solidFill>
            <a:srgbClr val="E5F8FF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887CCC8C-1CBB-4FA5-AC41-F8CE31E2C100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8324850" y="2228850"/>
            <a:ext cx="3314700" cy="3314700"/>
          </a:xfrm>
          <a:prstGeom prst="rect">
            <a:avLst/>
          </a:prstGeom>
          <a:solidFill>
            <a:srgbClr val="E5F8FF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E98A6F-4362-4A68-979C-B344868D9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80C7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4028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95DA-6F2D-4DB9-A4B6-50D3D1C6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56" y="3438303"/>
            <a:ext cx="9201150" cy="2676747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90000"/>
              </a:lnSpc>
              <a:defRPr sz="5400">
                <a:solidFill>
                  <a:srgbClr val="E5F8FF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87A85-65B5-4371-833A-AD6EFF69F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CBAE8D-A442-4706-952E-6CCFA561B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98556" y="2914650"/>
            <a:ext cx="457200" cy="114300"/>
          </a:xfrm>
          <a:prstGeom prst="rect">
            <a:avLst/>
          </a:prstGeom>
          <a:solidFill>
            <a:srgbClr val="80C7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93201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w/pattern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00100"/>
            <a:ext cx="4800600" cy="8863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defRPr lang="en-US" sz="320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61E767C-1F50-4D42-AF6A-E15CED75F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80C7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973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w/photo half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ADD02D-4E86-18B9-EC0D-5EFAF43C6BBB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0D32A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96F27EC7-A1F5-878A-4E9C-42D9EE7F3B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3429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33FDC-55EF-42E8-40A1-2BDB05C18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3829050"/>
            <a:ext cx="457200" cy="114300"/>
          </a:xfrm>
          <a:prstGeom prst="rect">
            <a:avLst/>
          </a:prstGeom>
          <a:solidFill>
            <a:srgbClr val="80C7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69" y="4229100"/>
            <a:ext cx="4800600" cy="8863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defRPr lang="en-US" sz="320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22707C3E-AA17-F74E-2CC0-F61663C5E36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3829050"/>
            <a:ext cx="5715000" cy="23431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800"/>
              </a:spcBef>
              <a:buClr>
                <a:srgbClr val="808080"/>
              </a:buClr>
              <a:buNone/>
              <a:defRPr sz="1800" b="0">
                <a:solidFill>
                  <a:schemeClr val="tx2"/>
                </a:solidFill>
              </a:defRPr>
            </a:lvl1pPr>
            <a:lvl2pPr marL="228594" indent="-228594">
              <a:lnSpc>
                <a:spcPct val="100000"/>
              </a:lnSpc>
              <a:spcBef>
                <a:spcPts val="1200"/>
              </a:spcBef>
              <a:buClr>
                <a:srgbClr val="80C7FB"/>
              </a:buClr>
              <a:buFont typeface="Arial" panose="020B0604020202020204" pitchFamily="34" charset="0"/>
              <a:buChar char="•"/>
              <a:defRPr sz="1600" b="0">
                <a:solidFill>
                  <a:schemeClr val="tx2"/>
                </a:solidFill>
              </a:defRPr>
            </a:lvl2pPr>
            <a:lvl3pPr marL="685783" indent="-228594">
              <a:lnSpc>
                <a:spcPct val="100000"/>
              </a:lnSpc>
              <a:spcBef>
                <a:spcPts val="600"/>
              </a:spcBef>
              <a:buClr>
                <a:srgbClr val="80C7FB"/>
              </a:buClr>
              <a:buFont typeface="Arial" panose="020B0604020202020204" pitchFamily="34" charset="0"/>
              <a:buChar char="–"/>
              <a:defRPr sz="1200" b="0">
                <a:solidFill>
                  <a:schemeClr val="tx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EC10F5B-4C21-AEA3-115E-942A040690D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5600700"/>
            <a:ext cx="4800600" cy="5715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800">
                <a:solidFill>
                  <a:srgbClr val="80C7FB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850160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D3C83F-1685-4A4A-8993-74D32190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343400"/>
            <a:ext cx="8001000" cy="14957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E4FFD6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AEE0513-2CC5-4407-B582-332F61D61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35CD5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108" name="Text Placeholder 2">
            <a:extLst>
              <a:ext uri="{FF2B5EF4-FFF2-40B4-BE49-F238E27FC236}">
                <a16:creationId xmlns:a16="http://schemas.microsoft.com/office/drawing/2014/main" id="{581EB6DF-C2AD-463C-A014-FD1AA6D95B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6799" y="349478"/>
            <a:ext cx="7315201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400" cap="all" spc="30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45369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een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  <a:effectLst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D3C83F-1685-4A4A-8993-74D32190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343400"/>
            <a:ext cx="5715000" cy="14957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E4FFD6"/>
                </a:solidFill>
                <a:effectLst>
                  <a:glow rad="127000">
                    <a:srgbClr val="247554"/>
                  </a:glo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AEE0513-2CC5-4407-B582-332F61D61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37CC5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108" name="Text Placeholder 2">
            <a:extLst>
              <a:ext uri="{FF2B5EF4-FFF2-40B4-BE49-F238E27FC236}">
                <a16:creationId xmlns:a16="http://schemas.microsoft.com/office/drawing/2014/main" id="{581EB6DF-C2AD-463C-A014-FD1AA6D95B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6799" y="349478"/>
            <a:ext cx="7315201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400" cap="all" spc="30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7300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00100"/>
            <a:ext cx="2286000" cy="132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rgbClr val="E4FFD6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7100" y="400050"/>
            <a:ext cx="8382000" cy="58293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228594" indent="-22859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9FFF9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2514600"/>
            <a:ext cx="2286000" cy="37147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rgbClr val="9FFF99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448513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green w/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00100"/>
            <a:ext cx="2286000" cy="132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rgbClr val="E4FFD6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9FFF9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2514600"/>
            <a:ext cx="2286000" cy="37147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rgbClr val="9FFF99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9FF4B414-00F5-1172-09E9-197EF6C8CF8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09900" y="0"/>
            <a:ext cx="9182100" cy="685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645941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17DF1CB-5F39-48E0-B2DB-764E018FDB2D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24473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800100"/>
            <a:ext cx="4000500" cy="8863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F25C9EF-E3D6-4E9D-83B4-E16E0BAD9154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4438650" y="2228850"/>
            <a:ext cx="3314700" cy="3314700"/>
          </a:xfrm>
          <a:prstGeom prst="rect">
            <a:avLst/>
          </a:prstGeom>
          <a:solidFill>
            <a:srgbClr val="E4FFD6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CC9ADC35-0177-4D0A-A2B4-6BE8CB97A65E}"/>
              </a:ext>
            </a:extLst>
          </p:cNvPr>
          <p:cNvSpPr>
            <a:spLocks noGrp="1" noChangeAspect="1"/>
          </p:cNvSpPr>
          <p:nvPr>
            <p:ph sz="quarter" idx="12"/>
          </p:nvPr>
        </p:nvSpPr>
        <p:spPr>
          <a:xfrm>
            <a:off x="552450" y="2228850"/>
            <a:ext cx="3314700" cy="3314700"/>
          </a:xfrm>
          <a:prstGeom prst="rect">
            <a:avLst/>
          </a:prstGeom>
          <a:solidFill>
            <a:srgbClr val="E4FFD6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887CCC8C-1CBB-4FA5-AC41-F8CE31E2C100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8324850" y="2228850"/>
            <a:ext cx="3314700" cy="3314700"/>
          </a:xfrm>
          <a:prstGeom prst="rect">
            <a:avLst/>
          </a:prstGeom>
          <a:solidFill>
            <a:srgbClr val="E4FFD6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70C93A-C784-4B2F-A8F0-B35D5DE9A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35CD5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0466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01183"/>
            <a:ext cx="2286000" cy="132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rgbClr val="E5F8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7100" y="400050"/>
            <a:ext cx="8343900" cy="58293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228594" indent="-22859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80C7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2514600"/>
            <a:ext cx="2286000" cy="37147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rgbClr val="80C7FB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04212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95DA-6F2D-4DB9-A4B6-50D3D1C6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661" y="3438303"/>
            <a:ext cx="9201150" cy="2676747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90000"/>
              </a:lnSpc>
              <a:defRPr sz="5400">
                <a:solidFill>
                  <a:srgbClr val="9FFF9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87A85-65B5-4371-833A-AD6EFF69F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CBAE8D-A442-4706-952E-6CCFA561B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2914650"/>
            <a:ext cx="457200" cy="114300"/>
          </a:xfrm>
          <a:prstGeom prst="rect">
            <a:avLst/>
          </a:prstGeom>
          <a:solidFill>
            <a:srgbClr val="9FFF9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200">
              <a:solidFill>
                <a:srgbClr val="9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81072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w/photo half green">
    <p:bg>
      <p:bgPr>
        <a:solidFill>
          <a:srgbClr val="244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ADD02D-4E86-18B9-EC0D-5EFAF43C6BBB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24755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96F27EC7-A1F5-878A-4E9C-42D9EE7F3B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3429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33FDC-55EF-42E8-40A1-2BDB05C18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3829050"/>
            <a:ext cx="457200" cy="114300"/>
          </a:xfrm>
          <a:prstGeom prst="rect">
            <a:avLst/>
          </a:prstGeom>
          <a:solidFill>
            <a:srgbClr val="9FFF9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69" y="4229100"/>
            <a:ext cx="4800600" cy="8863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defRPr lang="en-US" sz="320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7BBD618F-8A85-084C-32A4-1A29A50E8E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3829050"/>
            <a:ext cx="5715000" cy="23431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800"/>
              </a:spcBef>
              <a:buClr>
                <a:srgbClr val="808080"/>
              </a:buClr>
              <a:buNone/>
              <a:defRPr sz="1800" b="0">
                <a:solidFill>
                  <a:schemeClr val="tx2"/>
                </a:solidFill>
              </a:defRPr>
            </a:lvl1pPr>
            <a:lvl2pPr marL="228594" indent="-228594">
              <a:lnSpc>
                <a:spcPct val="100000"/>
              </a:lnSpc>
              <a:spcBef>
                <a:spcPts val="1200"/>
              </a:spcBef>
              <a:buClr>
                <a:srgbClr val="9FFF99"/>
              </a:buClr>
              <a:buFont typeface="Arial" panose="020B0604020202020204" pitchFamily="34" charset="0"/>
              <a:buChar char="•"/>
              <a:defRPr sz="1600" b="0">
                <a:solidFill>
                  <a:schemeClr val="tx2"/>
                </a:solidFill>
              </a:defRPr>
            </a:lvl2pPr>
            <a:lvl3pPr marL="685783" indent="-228594">
              <a:lnSpc>
                <a:spcPct val="100000"/>
              </a:lnSpc>
              <a:spcBef>
                <a:spcPts val="600"/>
              </a:spcBef>
              <a:buClr>
                <a:srgbClr val="9FFF99"/>
              </a:buClr>
              <a:buFont typeface="Arial" panose="020B0604020202020204" pitchFamily="34" charset="0"/>
              <a:buChar char="–"/>
              <a:defRPr sz="1200" b="0">
                <a:solidFill>
                  <a:schemeClr val="tx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DA5B365-007E-1E32-CA95-9AA4910AA44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5600700"/>
            <a:ext cx="4800600" cy="5715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800">
                <a:solidFill>
                  <a:srgbClr val="9FFF99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50284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D3C83F-1685-4A4A-8993-74D32190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343400"/>
            <a:ext cx="8001000" cy="14957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FBEECE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0DF9CD8-713A-4D3D-ABB1-066FD97F8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B30B3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135" name="Text Placeholder 2">
            <a:extLst>
              <a:ext uri="{FF2B5EF4-FFF2-40B4-BE49-F238E27FC236}">
                <a16:creationId xmlns:a16="http://schemas.microsoft.com/office/drawing/2014/main" id="{A9B0FFD7-BFAD-41E7-9D7B-61B869FFD9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6799" y="349478"/>
            <a:ext cx="7315201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400" cap="all" spc="30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16940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red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  <a:effectLst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D3C83F-1685-4A4A-8993-74D32190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343400"/>
            <a:ext cx="5715000" cy="14957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FBEECE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0DF9CD8-713A-4D3D-ABB1-066FD97F8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135" name="Text Placeholder 2">
            <a:extLst>
              <a:ext uri="{FF2B5EF4-FFF2-40B4-BE49-F238E27FC236}">
                <a16:creationId xmlns:a16="http://schemas.microsoft.com/office/drawing/2014/main" id="{A9B0FFD7-BFAD-41E7-9D7B-61B869FFD9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6799" y="349478"/>
            <a:ext cx="7315201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400" cap="all" spc="30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46209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936" y="800100"/>
            <a:ext cx="2267064" cy="132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rgbClr val="FBEECE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7100" y="400050"/>
            <a:ext cx="8382000" cy="58293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228594" indent="-22859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15450"/>
            <a:ext cx="457200" cy="114300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2514600"/>
            <a:ext cx="2281326" cy="37147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chemeClr val="accent3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19931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red w/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936" y="800100"/>
            <a:ext cx="2267064" cy="132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rgbClr val="FBEECE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15450"/>
            <a:ext cx="457200" cy="114300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2514600"/>
            <a:ext cx="2281326" cy="37147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chemeClr val="accent3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AF0261D-3168-603A-763E-1A036640EFF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09900" y="0"/>
            <a:ext cx="9182100" cy="685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0648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5CDF81-BCDC-4155-A36E-2E848EF6612B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691D3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483" y="800100"/>
            <a:ext cx="4056167" cy="8863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F25C9EF-E3D6-4E9D-83B4-E16E0BAD9154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4438650" y="2228850"/>
            <a:ext cx="3314700" cy="3314700"/>
          </a:xfrm>
          <a:prstGeom prst="rect">
            <a:avLst/>
          </a:prstGeom>
          <a:solidFill>
            <a:srgbClr val="FBEECE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CC9ADC35-0177-4D0A-A2B4-6BE8CB97A65E}"/>
              </a:ext>
            </a:extLst>
          </p:cNvPr>
          <p:cNvSpPr>
            <a:spLocks noGrp="1" noChangeAspect="1"/>
          </p:cNvSpPr>
          <p:nvPr>
            <p:ph sz="quarter" idx="12"/>
          </p:nvPr>
        </p:nvSpPr>
        <p:spPr>
          <a:xfrm>
            <a:off x="552450" y="2228850"/>
            <a:ext cx="3314700" cy="3314700"/>
          </a:xfrm>
          <a:prstGeom prst="rect">
            <a:avLst/>
          </a:prstGeom>
          <a:solidFill>
            <a:srgbClr val="FBEECE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887CCC8C-1CBB-4FA5-AC41-F8CE31E2C100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8324850" y="2228850"/>
            <a:ext cx="3314700" cy="3314700"/>
          </a:xfrm>
          <a:prstGeom prst="rect">
            <a:avLst/>
          </a:prstGeom>
          <a:solidFill>
            <a:srgbClr val="FBEECE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1E45A1-78E0-4520-916E-F5407FC0A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8188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re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95DA-6F2D-4DB9-A4B6-50D3D1C6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81" y="3438303"/>
            <a:ext cx="9201150" cy="2676747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90000"/>
              </a:lnSpc>
              <a:defRPr sz="5400">
                <a:solidFill>
                  <a:srgbClr val="FBEEC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87A85-65B5-4371-833A-AD6EFF69F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CBAE8D-A442-4706-952E-6CCFA561B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75981" y="2914650"/>
            <a:ext cx="457200" cy="114300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14024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w/photo half red">
    <p:bg>
      <p:bgPr>
        <a:solidFill>
          <a:srgbClr val="691D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ADD02D-4E86-18B9-EC0D-5EFAF43C6BBB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96F27EC7-A1F5-878A-4E9C-42D9EE7F3B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137" y="0"/>
            <a:ext cx="12192000" cy="3429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69" y="4229100"/>
            <a:ext cx="4800600" cy="8863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defRPr lang="en-US" sz="320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7BBD618F-8A85-084C-32A4-1A29A50E8E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3829050"/>
            <a:ext cx="5715000" cy="23431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800"/>
              </a:spcBef>
              <a:buClr>
                <a:srgbClr val="808080"/>
              </a:buClr>
              <a:buNone/>
              <a:defRPr sz="1800" b="0">
                <a:solidFill>
                  <a:schemeClr val="tx2"/>
                </a:solidFill>
              </a:defRPr>
            </a:lvl1pPr>
            <a:lvl2pPr marL="228594" indent="-228594">
              <a:lnSpc>
                <a:spcPct val="100000"/>
              </a:lnSpc>
              <a:spcBef>
                <a:spcPts val="1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600" b="0">
                <a:solidFill>
                  <a:schemeClr val="tx2"/>
                </a:solidFill>
              </a:defRPr>
            </a:lvl2pPr>
            <a:lvl3pPr marL="685783" indent="-228594">
              <a:lnSpc>
                <a:spcPct val="100000"/>
              </a:lnSpc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–"/>
              <a:defRPr sz="1200" b="0">
                <a:solidFill>
                  <a:schemeClr val="tx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DA5B365-007E-1E32-CA95-9AA4910AA44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5600700"/>
            <a:ext cx="4800600" cy="5715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800">
                <a:solidFill>
                  <a:schemeClr val="accent3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33FDC-55EF-42E8-40A1-2BDB05C18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3829050"/>
            <a:ext cx="457200" cy="114300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9067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D3C83F-1685-4A4A-8993-74D32190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343400"/>
            <a:ext cx="8001000" cy="14957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DEDD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5EEE0E6-B40B-48FE-B61F-E4FEF9010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8E5CE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135" name="Text Placeholder 2">
            <a:extLst>
              <a:ext uri="{FF2B5EF4-FFF2-40B4-BE49-F238E27FC236}">
                <a16:creationId xmlns:a16="http://schemas.microsoft.com/office/drawing/2014/main" id="{F57C5113-2576-4463-9E20-05EC188AF6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6799" y="349478"/>
            <a:ext cx="7315201" cy="21544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400" cap="all" spc="30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4182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blue w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01183"/>
            <a:ext cx="2286000" cy="132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rgbClr val="E5F8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80C7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80C7FB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2514600"/>
            <a:ext cx="2286000" cy="37147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rgbClr val="80C7FB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8FAF2F2-81F0-496C-EB9C-AD35CB49960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09900" y="0"/>
            <a:ext cx="9182100" cy="685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92378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urple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  <a:effectLst>
            <a:glow rad="127000">
              <a:srgbClr val="612CB0"/>
            </a:glo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D3C83F-1685-4A4A-8993-74D32190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343400"/>
            <a:ext cx="5715000" cy="149579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5400" dirty="0">
                <a:solidFill>
                  <a:srgbClr val="DEDD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5EEE0E6-B40B-48FE-B61F-E4FEF9010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04949" cy="114300"/>
          </a:xfrm>
          <a:prstGeom prst="rect">
            <a:avLst/>
          </a:prstGeom>
          <a:solidFill>
            <a:srgbClr val="8E5CE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135" name="Text Placeholder 2">
            <a:extLst>
              <a:ext uri="{FF2B5EF4-FFF2-40B4-BE49-F238E27FC236}">
                <a16:creationId xmlns:a16="http://schemas.microsoft.com/office/drawing/2014/main" id="{F57C5113-2576-4463-9E20-05EC188AF6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6800" y="349478"/>
            <a:ext cx="497205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400" cap="all" spc="300" baseline="0">
                <a:solidFill>
                  <a:schemeClr val="tx2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53092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878" y="800100"/>
            <a:ext cx="2282122" cy="132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rgbClr val="DEDD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7100" y="400050"/>
            <a:ext cx="8343900" cy="58293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228594" indent="-22859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</a:extLst>
          </p:cNvPr>
          <p:cNvSpPr>
            <a:spLocks noChangeAspect="1"/>
          </p:cNvSpPr>
          <p:nvPr userDrawn="1"/>
        </p:nvSpPr>
        <p:spPr>
          <a:xfrm>
            <a:off x="391723" y="400050"/>
            <a:ext cx="457200" cy="114300"/>
          </a:xfrm>
          <a:prstGeom prst="rect">
            <a:avLst/>
          </a:prstGeom>
          <a:solidFill>
            <a:srgbClr val="AA96F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5562" y="2514600"/>
            <a:ext cx="2281606" cy="37147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rgbClr val="BEAFFF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802453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purple w/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878" y="800100"/>
            <a:ext cx="2282122" cy="132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rgbClr val="DEDD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</a:extLst>
          </p:cNvPr>
          <p:cNvSpPr>
            <a:spLocks noChangeAspect="1"/>
          </p:cNvSpPr>
          <p:nvPr userDrawn="1"/>
        </p:nvSpPr>
        <p:spPr>
          <a:xfrm>
            <a:off x="391723" y="400050"/>
            <a:ext cx="457200" cy="114300"/>
          </a:xfrm>
          <a:prstGeom prst="rect">
            <a:avLst/>
          </a:prstGeom>
          <a:solidFill>
            <a:srgbClr val="AA96F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5562" y="2514600"/>
            <a:ext cx="2281606" cy="37147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600">
                <a:solidFill>
                  <a:srgbClr val="BEAFFF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8E2FDEF9-3FD6-AC6B-BD4C-4D538691DE6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09900" y="0"/>
            <a:ext cx="9182100" cy="685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275105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purp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81D998F-1CEA-4933-A37B-06244CD6DC67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2A145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00100"/>
            <a:ext cx="4000500" cy="8863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8E5CE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F25C9EF-E3D6-4E9D-83B4-E16E0BAD9154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4438650" y="2228850"/>
            <a:ext cx="3314700" cy="3314700"/>
          </a:xfrm>
          <a:prstGeom prst="rect">
            <a:avLst/>
          </a:prstGeom>
          <a:solidFill>
            <a:srgbClr val="DEDDFF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CC9ADC35-0177-4D0A-A2B4-6BE8CB97A65E}"/>
              </a:ext>
            </a:extLst>
          </p:cNvPr>
          <p:cNvSpPr>
            <a:spLocks noGrp="1" noChangeAspect="1"/>
          </p:cNvSpPr>
          <p:nvPr>
            <p:ph sz="quarter" idx="12"/>
          </p:nvPr>
        </p:nvSpPr>
        <p:spPr>
          <a:xfrm>
            <a:off x="552450" y="2228850"/>
            <a:ext cx="3314700" cy="3314700"/>
          </a:xfrm>
          <a:prstGeom prst="rect">
            <a:avLst/>
          </a:prstGeom>
          <a:solidFill>
            <a:srgbClr val="DEDDFF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887CCC8C-1CBB-4FA5-AC41-F8CE31E2C100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8324850" y="2228850"/>
            <a:ext cx="3314700" cy="3314700"/>
          </a:xfrm>
          <a:prstGeom prst="rect">
            <a:avLst/>
          </a:prstGeom>
          <a:solidFill>
            <a:srgbClr val="DEDDFF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65707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purple">
    <p:bg>
      <p:bgPr>
        <a:solidFill>
          <a:srgbClr val="612C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95DA-6F2D-4DB9-A4B6-50D3D1C6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879" y="3438303"/>
            <a:ext cx="9201150" cy="2676747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90000"/>
              </a:lnSpc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87A85-65B5-4371-833A-AD6EFF69F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CBAE8D-A442-4706-952E-6CCFA561B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79879" y="2914650"/>
            <a:ext cx="457200" cy="114300"/>
          </a:xfrm>
          <a:prstGeom prst="rect">
            <a:avLst/>
          </a:prstGeom>
          <a:solidFill>
            <a:srgbClr val="BEA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22571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w/photo half purple">
    <p:bg>
      <p:bgPr>
        <a:solidFill>
          <a:srgbClr val="2A14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ADD02D-4E86-18B9-EC0D-5EFAF43C6BBB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612CB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96F27EC7-A1F5-878A-4E9C-42D9EE7F3B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3429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33FDC-55EF-42E8-40A1-2BDB05C18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3829050"/>
            <a:ext cx="457200" cy="114300"/>
          </a:xfrm>
          <a:prstGeom prst="rect">
            <a:avLst/>
          </a:prstGeom>
          <a:solidFill>
            <a:srgbClr val="BEA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69" y="4229100"/>
            <a:ext cx="4800600" cy="8863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defRPr lang="en-US" sz="320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7BBD618F-8A85-084C-32A4-1A29A50E8E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3829050"/>
            <a:ext cx="5715000" cy="23431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800"/>
              </a:spcBef>
              <a:buClr>
                <a:srgbClr val="808080"/>
              </a:buClr>
              <a:buNone/>
              <a:defRPr sz="1800" b="0">
                <a:solidFill>
                  <a:schemeClr val="tx2"/>
                </a:solidFill>
              </a:defRPr>
            </a:lvl1pPr>
            <a:lvl2pPr marL="228594" indent="-228594">
              <a:lnSpc>
                <a:spcPct val="100000"/>
              </a:lnSpc>
              <a:spcBef>
                <a:spcPts val="1200"/>
              </a:spcBef>
              <a:buClr>
                <a:srgbClr val="8E5CEF"/>
              </a:buClr>
              <a:buFont typeface="Arial" panose="020B0604020202020204" pitchFamily="34" charset="0"/>
              <a:buChar char="•"/>
              <a:defRPr sz="1600" b="0">
                <a:solidFill>
                  <a:schemeClr val="tx2"/>
                </a:solidFill>
              </a:defRPr>
            </a:lvl2pPr>
            <a:lvl3pPr marL="685783" indent="-228594">
              <a:lnSpc>
                <a:spcPct val="100000"/>
              </a:lnSpc>
              <a:spcBef>
                <a:spcPts val="600"/>
              </a:spcBef>
              <a:buClr>
                <a:srgbClr val="8E5CEF"/>
              </a:buClr>
              <a:buFont typeface="Arial" panose="020B0604020202020204" pitchFamily="34" charset="0"/>
              <a:buChar char="–"/>
              <a:defRPr sz="1200" b="0">
                <a:solidFill>
                  <a:schemeClr val="tx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DA5B365-007E-1E32-CA95-9AA4910AA44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81000" y="5600700"/>
            <a:ext cx="4800600" cy="62865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1200"/>
              </a:spcBef>
              <a:buNone/>
              <a:defRPr sz="1800">
                <a:solidFill>
                  <a:srgbClr val="BEAFFF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615284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42900"/>
            <a:ext cx="1143000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48686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42900"/>
            <a:ext cx="1143000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857250"/>
            <a:ext cx="1143000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90933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42900"/>
            <a:ext cx="1143000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11430000" cy="45720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39110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342900"/>
            <a:ext cx="1143000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486" y="857250"/>
            <a:ext cx="11425529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385486" y="1600200"/>
            <a:ext cx="11425529" cy="45720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341827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2370DD2-DBFE-499C-8B5D-257216661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483" y="800100"/>
            <a:ext cx="3999017" cy="8863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F25C9EF-E3D6-4E9D-83B4-E16E0BAD9154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4438650" y="2228850"/>
            <a:ext cx="3314700" cy="3314700"/>
          </a:xfrm>
          <a:prstGeom prst="rect">
            <a:avLst/>
          </a:prstGeom>
          <a:solidFill>
            <a:srgbClr val="E5F8FF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CC9ADC35-0177-4D0A-A2B4-6BE8CB97A65E}"/>
              </a:ext>
            </a:extLst>
          </p:cNvPr>
          <p:cNvSpPr>
            <a:spLocks noGrp="1" noChangeAspect="1"/>
          </p:cNvSpPr>
          <p:nvPr>
            <p:ph sz="quarter" idx="12"/>
          </p:nvPr>
        </p:nvSpPr>
        <p:spPr>
          <a:xfrm>
            <a:off x="552450" y="2228850"/>
            <a:ext cx="3314700" cy="3314700"/>
          </a:xfrm>
          <a:prstGeom prst="rect">
            <a:avLst/>
          </a:prstGeom>
          <a:solidFill>
            <a:srgbClr val="E5F8FF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887CCC8C-1CBB-4FA5-AC41-F8CE31E2C100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8324850" y="2228850"/>
            <a:ext cx="3314700" cy="3314700"/>
          </a:xfrm>
          <a:prstGeom prst="rect">
            <a:avLst/>
          </a:prstGeom>
          <a:solidFill>
            <a:srgbClr val="E5F8FF"/>
          </a:solidFill>
        </p:spPr>
        <p:txBody>
          <a:bodyPr tIns="91440" bIns="91440" anchor="ctr" anchorCtr="0"/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E98A6F-4362-4A68-979C-B344868D9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rgbClr val="80C7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5663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42900"/>
            <a:ext cx="1143000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20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381000" y="1600200"/>
            <a:ext cx="5486400" cy="4572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6324600" y="1600200"/>
            <a:ext cx="5486400" cy="4572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525497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42900"/>
            <a:ext cx="1143000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20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F1CEAD-C06E-4DD6-958D-A69C28387D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1000" y="1374370"/>
            <a:ext cx="5486400" cy="4797829"/>
          </a:xfrm>
          <a:prstGeom prst="rect">
            <a:avLst/>
          </a:prstGeo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2000" b="1" baseline="0">
                <a:solidFill>
                  <a:schemeClr val="bg1"/>
                </a:solidFill>
              </a:defRPr>
            </a:lvl1pPr>
            <a:lvl2pPr marL="230712" indent="-230712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</a:defRPr>
            </a:lvl2pPr>
            <a:lvl3pPr marL="685783" indent="-230712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3pPr>
            <a:lvl4pPr marL="1140855" indent="-224361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200"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0C49344-5A94-4BB8-B1F8-EC9EB43874D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24600" y="1374370"/>
            <a:ext cx="5486400" cy="4797829"/>
          </a:xfrm>
          <a:prstGeom prst="rect">
            <a:avLst/>
          </a:prstGeo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2000" b="1" baseline="0">
                <a:solidFill>
                  <a:schemeClr val="bg1"/>
                </a:solidFill>
              </a:defRPr>
            </a:lvl1pPr>
            <a:lvl2pPr marL="230712" indent="-230712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</a:defRPr>
            </a:lvl2pPr>
            <a:lvl3pPr marL="685783" indent="-230712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3pPr>
            <a:lvl4pPr marL="1140855" indent="-224361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200"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85702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0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42900"/>
            <a:ext cx="1143000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20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/>
          </p:nvPr>
        </p:nvSpPr>
        <p:spPr>
          <a:xfrm>
            <a:off x="381000" y="1371600"/>
            <a:ext cx="3526327" cy="4800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800"/>
              </a:spcBef>
              <a:buClr>
                <a:srgbClr val="808080"/>
              </a:buClr>
              <a:buNone/>
              <a:defRPr sz="1800" b="1">
                <a:solidFill>
                  <a:schemeClr val="bg1"/>
                </a:solidFill>
              </a:defRPr>
            </a:lvl1pPr>
            <a:lvl2pPr marL="228594" indent="-22859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2pPr>
            <a:lvl3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3C9CA1AB-E8E8-4338-8BB5-4C9F95D3899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32836" y="1371600"/>
            <a:ext cx="3526327" cy="4800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800"/>
              </a:spcBef>
              <a:buClr>
                <a:srgbClr val="808080"/>
              </a:buClr>
              <a:buNone/>
              <a:defRPr sz="1800" b="1">
                <a:solidFill>
                  <a:schemeClr val="bg1"/>
                </a:solidFill>
              </a:defRPr>
            </a:lvl1pPr>
            <a:lvl2pPr marL="228594" indent="-22859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2pPr>
            <a:lvl3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9">
            <a:extLst>
              <a:ext uri="{FF2B5EF4-FFF2-40B4-BE49-F238E27FC236}">
                <a16:creationId xmlns:a16="http://schemas.microsoft.com/office/drawing/2014/main" id="{B6586213-13AB-4801-9939-C1924B01D7D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84230" y="1371600"/>
            <a:ext cx="3526327" cy="4800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800"/>
              </a:spcBef>
              <a:buClr>
                <a:srgbClr val="808080"/>
              </a:buClr>
              <a:buNone/>
              <a:defRPr sz="1800" b="1">
                <a:solidFill>
                  <a:schemeClr val="bg1"/>
                </a:solidFill>
              </a:defRPr>
            </a:lvl1pPr>
            <a:lvl2pPr marL="228594" indent="-228594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2pPr>
            <a:lvl3pPr marL="685783" indent="-228594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14448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21CDB-95CE-458B-A911-027A05894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57200"/>
            <a:ext cx="10515600" cy="395816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703358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0B410-C7E4-4036-89E5-3C58E91B2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57200"/>
            <a:ext cx="10515600" cy="395816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BC7EE9C-562A-4519-B67A-EB99114D5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400050"/>
            <a:ext cx="457200" cy="1143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pic>
        <p:nvPicPr>
          <p:cNvPr id="210" name="Picture 209">
            <a:extLst>
              <a:ext uri="{FF2B5EF4-FFF2-40B4-BE49-F238E27FC236}">
                <a16:creationId xmlns:a16="http://schemas.microsoft.com/office/drawing/2014/main" id="{9F395D62-9AFB-429C-85A8-BAAB83043A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171" y="6172200"/>
            <a:ext cx="2743200" cy="35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692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95DA-6F2D-4DB9-A4B6-50D3D1C6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56" y="3438303"/>
            <a:ext cx="9201150" cy="2676747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90000"/>
              </a:lnSpc>
              <a:defRPr sz="5400">
                <a:solidFill>
                  <a:srgbClr val="E5F8FF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87A85-65B5-4371-833A-AD6EFF69F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CBAE8D-A442-4706-952E-6CCFA561B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98556" y="2914650"/>
            <a:ext cx="457200" cy="114300"/>
          </a:xfrm>
          <a:prstGeom prst="rect">
            <a:avLst/>
          </a:prstGeom>
          <a:solidFill>
            <a:srgbClr val="80C7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650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26" Type="http://schemas.openxmlformats.org/officeDocument/2006/relationships/slideLayout" Target="../slideLayouts/slideLayout69.xml"/><Relationship Id="rId39" Type="http://schemas.openxmlformats.org/officeDocument/2006/relationships/slideLayout" Target="../slideLayouts/slideLayout82.xml"/><Relationship Id="rId21" Type="http://schemas.openxmlformats.org/officeDocument/2006/relationships/slideLayout" Target="../slideLayouts/slideLayout64.xml"/><Relationship Id="rId34" Type="http://schemas.openxmlformats.org/officeDocument/2006/relationships/slideLayout" Target="../slideLayouts/slideLayout77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63.xml"/><Relationship Id="rId29" Type="http://schemas.openxmlformats.org/officeDocument/2006/relationships/slideLayout" Target="../slideLayouts/slideLayout72.xml"/><Relationship Id="rId41" Type="http://schemas.openxmlformats.org/officeDocument/2006/relationships/slideLayout" Target="../slideLayouts/slideLayout84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67.xml"/><Relationship Id="rId32" Type="http://schemas.openxmlformats.org/officeDocument/2006/relationships/slideLayout" Target="../slideLayouts/slideLayout75.xml"/><Relationship Id="rId37" Type="http://schemas.openxmlformats.org/officeDocument/2006/relationships/slideLayout" Target="../slideLayouts/slideLayout80.xml"/><Relationship Id="rId40" Type="http://schemas.openxmlformats.org/officeDocument/2006/relationships/slideLayout" Target="../slideLayouts/slideLayout83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6.xml"/><Relationship Id="rId28" Type="http://schemas.openxmlformats.org/officeDocument/2006/relationships/slideLayout" Target="../slideLayouts/slideLayout71.xml"/><Relationship Id="rId36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31" Type="http://schemas.openxmlformats.org/officeDocument/2006/relationships/slideLayout" Target="../slideLayouts/slideLayout74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70.xml"/><Relationship Id="rId30" Type="http://schemas.openxmlformats.org/officeDocument/2006/relationships/slideLayout" Target="../slideLayouts/slideLayout73.xml"/><Relationship Id="rId35" Type="http://schemas.openxmlformats.org/officeDocument/2006/relationships/slideLayout" Target="../slideLayouts/slideLayout78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8.xml"/><Relationship Id="rId33" Type="http://schemas.openxmlformats.org/officeDocument/2006/relationships/slideLayout" Target="../slideLayouts/slideLayout76.xml"/><Relationship Id="rId38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79" y="6451744"/>
            <a:ext cx="1438656" cy="187024"/>
          </a:xfrm>
          <a:prstGeom prst="rect">
            <a:avLst/>
          </a:prstGeom>
        </p:spPr>
      </p:pic>
      <p:sp>
        <p:nvSpPr>
          <p:cNvPr id="7" name="fl" descr="                              Dell - Internal Use - Confidential&#10;"/>
          <p:cNvSpPr txBox="1"/>
          <p:nvPr userDrawn="1"/>
        </p:nvSpPr>
        <p:spPr>
          <a:xfrm>
            <a:off x="5381061" y="6701002"/>
            <a:ext cx="1429879" cy="831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indent="0" algn="ctr" defTabSz="1219170" rtl="0" eaLnBrk="1" fontAlgn="base" latinLnBrk="0" hangingPunct="1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0" u="none" baseline="0">
                <a:solidFill>
                  <a:srgbClr val="808080"/>
                </a:solidFill>
                <a:latin typeface="Arial" panose="020B0604020202020204" pitchFamily="34" charset="0"/>
              </a:rPr>
              <a:t>Copyright © Dell Inc. All Rights Reserved.</a:t>
            </a:r>
          </a:p>
        </p:txBody>
      </p:sp>
      <p:sp>
        <p:nvSpPr>
          <p:cNvPr id="6" name="TextBox 19"/>
          <p:cNvSpPr txBox="1"/>
          <p:nvPr userDrawn="1"/>
        </p:nvSpPr>
        <p:spPr>
          <a:xfrm>
            <a:off x="5120251" y="6702028"/>
            <a:ext cx="94577" cy="831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600" b="0" kern="1200" smtClean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pPr algn="r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600" b="0" kern="1200" err="1">
              <a:solidFill>
                <a:srgbClr val="808080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MSIPCMContentMarking" descr="{&quot;HashCode&quot;:-1757866826,&quot;Placement&quot;:&quot;Header&quot;,&quot;Top&quot;:0.0,&quot;Left&quot;:0.0,&quot;SlideWidth&quot;:960,&quot;SlideHeight&quot;:540}">
            <a:extLst>
              <a:ext uri="{FF2B5EF4-FFF2-40B4-BE49-F238E27FC236}">
                <a16:creationId xmlns:a16="http://schemas.microsoft.com/office/drawing/2014/main" id="{D74FC5D9-E881-2B6F-6876-3D9C2A4CC5BF}"/>
              </a:ext>
            </a:extLst>
          </p:cNvPr>
          <p:cNvSpPr txBox="1"/>
          <p:nvPr userDrawn="1"/>
        </p:nvSpPr>
        <p:spPr>
          <a:xfrm>
            <a:off x="0" y="0"/>
            <a:ext cx="263340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737373"/>
                </a:solidFill>
                <a:latin typeface="Calibri" panose="020F0502020204030204" pitchFamily="34" charset="0"/>
              </a:rPr>
              <a:t>Dell Customer Communication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1648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  <p:sldLayoutId id="2147483729" r:id="rId26"/>
    <p:sldLayoutId id="2147483730" r:id="rId27"/>
    <p:sldLayoutId id="2147483731" r:id="rId28"/>
    <p:sldLayoutId id="2147483732" r:id="rId29"/>
    <p:sldLayoutId id="2147483733" r:id="rId30"/>
    <p:sldLayoutId id="2147483734" r:id="rId31"/>
    <p:sldLayoutId id="2147483735" r:id="rId32"/>
    <p:sldLayoutId id="2147483736" r:id="rId33"/>
    <p:sldLayoutId id="2147483737" r:id="rId34"/>
    <p:sldLayoutId id="2147483738" r:id="rId35"/>
    <p:sldLayoutId id="2147483739" r:id="rId36"/>
    <p:sldLayoutId id="2147483740" r:id="rId37"/>
    <p:sldLayoutId id="2147483741" r:id="rId38"/>
    <p:sldLayoutId id="2147483742" r:id="rId39"/>
    <p:sldLayoutId id="2147483743" r:id="rId40"/>
    <p:sldLayoutId id="2147483744" r:id="rId41"/>
    <p:sldLayoutId id="2147483745" r:id="rId42"/>
    <p:sldLayoutId id="2147483746" r:id="rId4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240">
          <p15:clr>
            <a:srgbClr val="F26B43"/>
          </p15:clr>
        </p15:guide>
        <p15:guide id="4" pos="74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79" y="6451744"/>
            <a:ext cx="1438656" cy="187024"/>
          </a:xfrm>
          <a:prstGeom prst="rect">
            <a:avLst/>
          </a:prstGeom>
        </p:spPr>
      </p:pic>
      <p:sp>
        <p:nvSpPr>
          <p:cNvPr id="7" name="fl" descr="                              Dell - Internal Use - Confidential&#10;"/>
          <p:cNvSpPr txBox="1"/>
          <p:nvPr userDrawn="1"/>
        </p:nvSpPr>
        <p:spPr>
          <a:xfrm>
            <a:off x="5381061" y="6701002"/>
            <a:ext cx="1429879" cy="831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indent="0" algn="ctr" defTabSz="1219170" rtl="0" eaLnBrk="1" fontAlgn="base" latinLnBrk="0" hangingPunct="1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0" u="none" baseline="0">
                <a:solidFill>
                  <a:srgbClr val="808080"/>
                </a:solidFill>
                <a:latin typeface="Arial" panose="020B0604020202020204" pitchFamily="34" charset="0"/>
              </a:rPr>
              <a:t>Copyright © Dell Inc. All Rights Reserved.</a:t>
            </a:r>
          </a:p>
        </p:txBody>
      </p:sp>
      <p:sp>
        <p:nvSpPr>
          <p:cNvPr id="6" name="TextBox 19"/>
          <p:cNvSpPr txBox="1"/>
          <p:nvPr userDrawn="1"/>
        </p:nvSpPr>
        <p:spPr>
          <a:xfrm>
            <a:off x="5120251" y="6702028"/>
            <a:ext cx="94577" cy="831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600" b="0" kern="1200" smtClean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pPr algn="r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600" b="0" kern="1200" err="1">
              <a:solidFill>
                <a:srgbClr val="808080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MSIPCMContentMarking" descr="{&quot;HashCode&quot;:-1757866826,&quot;Placement&quot;:&quot;Header&quot;,&quot;Top&quot;:0.0,&quot;Left&quot;:0.0,&quot;SlideWidth&quot;:960,&quot;SlideHeight&quot;:540}">
            <a:extLst>
              <a:ext uri="{FF2B5EF4-FFF2-40B4-BE49-F238E27FC236}">
                <a16:creationId xmlns:a16="http://schemas.microsoft.com/office/drawing/2014/main" id="{D74FC5D9-E881-2B6F-6876-3D9C2A4CC5BF}"/>
              </a:ext>
            </a:extLst>
          </p:cNvPr>
          <p:cNvSpPr txBox="1"/>
          <p:nvPr userDrawn="1"/>
        </p:nvSpPr>
        <p:spPr>
          <a:xfrm>
            <a:off x="0" y="0"/>
            <a:ext cx="263340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737373"/>
                </a:solidFill>
                <a:latin typeface="Calibri" panose="020F0502020204030204" pitchFamily="34" charset="0"/>
              </a:rPr>
              <a:t>Dell Customer Communication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70360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  <p:sldLayoutId id="2147483765" r:id="rId18"/>
    <p:sldLayoutId id="2147483766" r:id="rId19"/>
    <p:sldLayoutId id="2147483767" r:id="rId20"/>
    <p:sldLayoutId id="2147483768" r:id="rId21"/>
    <p:sldLayoutId id="2147483769" r:id="rId22"/>
    <p:sldLayoutId id="2147483770" r:id="rId23"/>
    <p:sldLayoutId id="2147483771" r:id="rId24"/>
    <p:sldLayoutId id="2147483772" r:id="rId25"/>
    <p:sldLayoutId id="2147483773" r:id="rId26"/>
    <p:sldLayoutId id="2147483774" r:id="rId27"/>
    <p:sldLayoutId id="2147483775" r:id="rId28"/>
    <p:sldLayoutId id="2147483776" r:id="rId29"/>
    <p:sldLayoutId id="2147483777" r:id="rId30"/>
    <p:sldLayoutId id="2147483778" r:id="rId31"/>
    <p:sldLayoutId id="2147483779" r:id="rId32"/>
    <p:sldLayoutId id="2147483780" r:id="rId33"/>
    <p:sldLayoutId id="2147483781" r:id="rId34"/>
    <p:sldLayoutId id="2147483782" r:id="rId35"/>
    <p:sldLayoutId id="2147483783" r:id="rId36"/>
    <p:sldLayoutId id="2147483784" r:id="rId37"/>
    <p:sldLayoutId id="2147483785" r:id="rId38"/>
    <p:sldLayoutId id="2147483786" r:id="rId39"/>
    <p:sldLayoutId id="2147483787" r:id="rId40"/>
    <p:sldLayoutId id="2147483788" r:id="rId4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240">
          <p15:clr>
            <a:srgbClr val="F26B43"/>
          </p15:clr>
        </p15:guide>
        <p15:guide id="4" pos="74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" Type="http://schemas.openxmlformats.org/officeDocument/2006/relationships/image" Target="../media/image19.png"/><Relationship Id="rId21" Type="http://schemas.openxmlformats.org/officeDocument/2006/relationships/image" Target="../media/image37.sv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svg"/><Relationship Id="rId25" Type="http://schemas.openxmlformats.org/officeDocument/2006/relationships/image" Target="../media/image41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29" Type="http://schemas.openxmlformats.org/officeDocument/2006/relationships/image" Target="../media/image45.sv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jpeg"/><Relationship Id="rId11" Type="http://schemas.openxmlformats.org/officeDocument/2006/relationships/image" Target="../media/image27.svg"/><Relationship Id="rId24" Type="http://schemas.openxmlformats.org/officeDocument/2006/relationships/image" Target="../media/image40.png"/><Relationship Id="rId5" Type="http://schemas.openxmlformats.org/officeDocument/2006/relationships/image" Target="../media/image21.svg"/><Relationship Id="rId15" Type="http://schemas.openxmlformats.org/officeDocument/2006/relationships/image" Target="../media/image31.svg"/><Relationship Id="rId23" Type="http://schemas.openxmlformats.org/officeDocument/2006/relationships/image" Target="../media/image39.svg"/><Relationship Id="rId28" Type="http://schemas.openxmlformats.org/officeDocument/2006/relationships/image" Target="../media/image44.png"/><Relationship Id="rId10" Type="http://schemas.openxmlformats.org/officeDocument/2006/relationships/image" Target="../media/image26.png"/><Relationship Id="rId19" Type="http://schemas.openxmlformats.org/officeDocument/2006/relationships/image" Target="../media/image35.svg"/><Relationship Id="rId4" Type="http://schemas.openxmlformats.org/officeDocument/2006/relationships/image" Target="../media/image20.png"/><Relationship Id="rId9" Type="http://schemas.openxmlformats.org/officeDocument/2006/relationships/image" Target="../media/image25.jpe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" Type="http://schemas.openxmlformats.org/officeDocument/2006/relationships/image" Target="../media/image20.png"/><Relationship Id="rId21" Type="http://schemas.openxmlformats.org/officeDocument/2006/relationships/image" Target="../media/image37.sv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svg"/><Relationship Id="rId25" Type="http://schemas.openxmlformats.org/officeDocument/2006/relationships/image" Target="../media/image41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29" Type="http://schemas.openxmlformats.org/officeDocument/2006/relationships/image" Target="../media/image45.svg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19.png"/><Relationship Id="rId11" Type="http://schemas.openxmlformats.org/officeDocument/2006/relationships/image" Target="../media/image27.svg"/><Relationship Id="rId24" Type="http://schemas.openxmlformats.org/officeDocument/2006/relationships/image" Target="../media/image40.png"/><Relationship Id="rId5" Type="http://schemas.openxmlformats.org/officeDocument/2006/relationships/image" Target="../media/image22.jpeg"/><Relationship Id="rId15" Type="http://schemas.openxmlformats.org/officeDocument/2006/relationships/image" Target="../media/image31.svg"/><Relationship Id="rId23" Type="http://schemas.openxmlformats.org/officeDocument/2006/relationships/image" Target="../media/image39.svg"/><Relationship Id="rId28" Type="http://schemas.openxmlformats.org/officeDocument/2006/relationships/image" Target="../media/image44.png"/><Relationship Id="rId10" Type="http://schemas.openxmlformats.org/officeDocument/2006/relationships/image" Target="../media/image26.png"/><Relationship Id="rId19" Type="http://schemas.openxmlformats.org/officeDocument/2006/relationships/image" Target="../media/image35.svg"/><Relationship Id="rId4" Type="http://schemas.openxmlformats.org/officeDocument/2006/relationships/image" Target="../media/image21.svg"/><Relationship Id="rId9" Type="http://schemas.openxmlformats.org/officeDocument/2006/relationships/image" Target="../media/image25.jpe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A10127-1530-1706-CCA0-E7119DC211A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762000"/>
            <a:ext cx="12192000" cy="6096001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F391712-8320-ACC3-6564-5AB39802A2DE}"/>
              </a:ext>
            </a:extLst>
          </p:cNvPr>
          <p:cNvSpPr/>
          <p:nvPr/>
        </p:nvSpPr>
        <p:spPr>
          <a:xfrm>
            <a:off x="210351" y="1159475"/>
            <a:ext cx="5885649" cy="5308150"/>
          </a:xfrm>
          <a:prstGeom prst="roundRect">
            <a:avLst>
              <a:gd name="adj" fmla="val 1265"/>
            </a:avLst>
          </a:prstGeom>
          <a:solidFill>
            <a:srgbClr val="FFFFFF"/>
          </a:solidFill>
          <a:ln w="19050">
            <a:solidFill>
              <a:srgbClr val="1B5744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1B57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5B86D15-AC79-EB73-932E-1FEB4E9C5460}"/>
              </a:ext>
            </a:extLst>
          </p:cNvPr>
          <p:cNvGrpSpPr/>
          <p:nvPr/>
        </p:nvGrpSpPr>
        <p:grpSpPr>
          <a:xfrm>
            <a:off x="6528826" y="1159473"/>
            <a:ext cx="1436256" cy="2323989"/>
            <a:chOff x="8307209" y="1159474"/>
            <a:chExt cx="1436256" cy="2323989"/>
          </a:xfrm>
        </p:grpSpPr>
        <p:sp>
          <p:nvSpPr>
            <p:cNvPr id="1059" name="Rectangle: Rounded Corners 1058">
              <a:extLst>
                <a:ext uri="{FF2B5EF4-FFF2-40B4-BE49-F238E27FC236}">
                  <a16:creationId xmlns:a16="http://schemas.microsoft.com/office/drawing/2014/main" id="{33FCE59F-A48F-D52A-DE2F-8C33814D620A}"/>
                </a:ext>
              </a:extLst>
            </p:cNvPr>
            <p:cNvSpPr/>
            <p:nvPr/>
          </p:nvSpPr>
          <p:spPr>
            <a:xfrm>
              <a:off x="8307209" y="1159474"/>
              <a:ext cx="1436256" cy="2323989"/>
            </a:xfrm>
            <a:prstGeom prst="roundRect">
              <a:avLst>
                <a:gd name="adj" fmla="val 3001"/>
              </a:avLst>
            </a:prstGeom>
            <a:noFill/>
            <a:ln w="19050">
              <a:solidFill>
                <a:srgbClr val="1B5744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1B57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60" name="Rectangle: Rounded Corners 1059">
              <a:extLst>
                <a:ext uri="{FF2B5EF4-FFF2-40B4-BE49-F238E27FC236}">
                  <a16:creationId xmlns:a16="http://schemas.microsoft.com/office/drawing/2014/main" id="{E11BFC04-5ADD-BE51-E9DF-16498E5B572D}"/>
                </a:ext>
              </a:extLst>
            </p:cNvPr>
            <p:cNvSpPr/>
            <p:nvPr/>
          </p:nvSpPr>
          <p:spPr>
            <a:xfrm>
              <a:off x="8363083" y="1209260"/>
              <a:ext cx="1331557" cy="246457"/>
            </a:xfrm>
            <a:prstGeom prst="roundRect">
              <a:avLst>
                <a:gd name="adj" fmla="val 6164"/>
              </a:avLst>
            </a:prstGeom>
            <a:solidFill>
              <a:srgbClr val="1B5744"/>
            </a:solidFill>
            <a:ln w="19050">
              <a:solidFill>
                <a:srgbClr val="1B5744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1200" cap="all" spc="0" normalizeH="0" baseline="0" noProof="0" dirty="0">
                  <a:ln>
                    <a:noFill/>
                  </a:ln>
                  <a:solidFill>
                    <a:srgbClr val="F2F2F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Virtualization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1101" name="Virtualization" descr="VMware vSphere Client High-Def icon by flakshack on DeviantArt">
            <a:extLst>
              <a:ext uri="{FF2B5EF4-FFF2-40B4-BE49-F238E27FC236}">
                <a16:creationId xmlns:a16="http://schemas.microsoft.com/office/drawing/2014/main" id="{48D324DF-97C5-5DEB-A320-2CD0DB714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24755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148" y="2080929"/>
            <a:ext cx="388660" cy="388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Graphic 1061" descr="Binary with solid fill">
            <a:extLst>
              <a:ext uri="{FF2B5EF4-FFF2-40B4-BE49-F238E27FC236}">
                <a16:creationId xmlns:a16="http://schemas.microsoft.com/office/drawing/2014/main" id="{0B1A2ACF-1D09-6E03-76E5-D0BCB96B9D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661461" y="1233168"/>
            <a:ext cx="189113" cy="189113"/>
          </a:xfrm>
          <a:prstGeom prst="rect">
            <a:avLst/>
          </a:prstGeom>
        </p:spPr>
      </p:pic>
      <p:pic>
        <p:nvPicPr>
          <p:cNvPr id="1095" name="Server1" descr="HP ProLiant DL360p Gen8 server review | IT PRO">
            <a:extLst>
              <a:ext uri="{FF2B5EF4-FFF2-40B4-BE49-F238E27FC236}">
                <a16:creationId xmlns:a16="http://schemas.microsoft.com/office/drawing/2014/main" id="{FD253E0D-08B7-0E97-0773-1F2132A57E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2874670" y="2355185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6" name="Server2" descr="HP ProLiant DL360p Gen8 server review | IT PRO">
            <a:extLst>
              <a:ext uri="{FF2B5EF4-FFF2-40B4-BE49-F238E27FC236}">
                <a16:creationId xmlns:a16="http://schemas.microsoft.com/office/drawing/2014/main" id="{B516887D-8A53-2B5D-BFCD-5CDD63A142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2874670" y="2488495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7" name="Server3" descr="HP ProLiant DL360p Gen8 server review | IT PRO">
            <a:extLst>
              <a:ext uri="{FF2B5EF4-FFF2-40B4-BE49-F238E27FC236}">
                <a16:creationId xmlns:a16="http://schemas.microsoft.com/office/drawing/2014/main" id="{A783AD6D-08B0-59C7-FDB1-31925B2A67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2874670" y="2623000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8" name="Server4" descr="HP ProLiant DL360p Gen8 server review | IT PRO">
            <a:extLst>
              <a:ext uri="{FF2B5EF4-FFF2-40B4-BE49-F238E27FC236}">
                <a16:creationId xmlns:a16="http://schemas.microsoft.com/office/drawing/2014/main" id="{F93E3D3B-B553-006C-FB2C-B29304E176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2873389" y="2772883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9" name="Server5" descr="HP ProLiant DL360p Gen8 server review | IT PRO">
            <a:extLst>
              <a:ext uri="{FF2B5EF4-FFF2-40B4-BE49-F238E27FC236}">
                <a16:creationId xmlns:a16="http://schemas.microsoft.com/office/drawing/2014/main" id="{A0DCD1E9-EB4A-F3A7-61E4-AED1AE92BE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2873389" y="2906193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0" name="Server6" descr="HP ProLiant DL360p Gen8 server review | IT PRO">
            <a:extLst>
              <a:ext uri="{FF2B5EF4-FFF2-40B4-BE49-F238E27FC236}">
                <a16:creationId xmlns:a16="http://schemas.microsoft.com/office/drawing/2014/main" id="{42931140-4583-990B-6CA7-9FA4D2538E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2873389" y="3040698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5" name="Switch1" descr="Stackable Aruba 2930M Switch Series for Small Business | Aruba">
            <a:extLst>
              <a:ext uri="{FF2B5EF4-FFF2-40B4-BE49-F238E27FC236}">
                <a16:creationId xmlns:a16="http://schemas.microsoft.com/office/drawing/2014/main" id="{EF62C55B-D66C-44A2-C79E-928A8D146A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" t="47621" r="1020" b="31191"/>
          <a:stretch/>
        </p:blipFill>
        <p:spPr bwMode="auto">
          <a:xfrm>
            <a:off x="3674419" y="1300917"/>
            <a:ext cx="1376486" cy="1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6" name="Switch2" descr="Stackable Aruba 2930M Switch Series for Small Business | Aruba">
            <a:extLst>
              <a:ext uri="{FF2B5EF4-FFF2-40B4-BE49-F238E27FC236}">
                <a16:creationId xmlns:a16="http://schemas.microsoft.com/office/drawing/2014/main" id="{6418C70E-B7E0-ED2A-C5CA-13E3470648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" t="47621" r="1020" b="31191"/>
          <a:stretch/>
        </p:blipFill>
        <p:spPr bwMode="auto">
          <a:xfrm>
            <a:off x="3674419" y="1455113"/>
            <a:ext cx="1376486" cy="1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9" name="Storage" descr="HPE Nimble Storage AF40 All Flash Dual Controller">
            <a:extLst>
              <a:ext uri="{FF2B5EF4-FFF2-40B4-BE49-F238E27FC236}">
                <a16:creationId xmlns:a16="http://schemas.microsoft.com/office/drawing/2014/main" id="{EF8A39A4-73D3-A6B9-0EC1-F6125ECD50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33390" r="3958" b="20294"/>
          <a:stretch/>
        </p:blipFill>
        <p:spPr bwMode="auto">
          <a:xfrm>
            <a:off x="3630844" y="4013649"/>
            <a:ext cx="1459843" cy="54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7" name="Backup" descr="Generic disk array vector graphics | Public domain vectors">
            <a:extLst>
              <a:ext uri="{FF2B5EF4-FFF2-40B4-BE49-F238E27FC236}">
                <a16:creationId xmlns:a16="http://schemas.microsoft.com/office/drawing/2014/main" id="{9931D957-30D0-5014-C910-F33BFC8DD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214" y="5368773"/>
            <a:ext cx="1571015" cy="44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CE8D457-F61D-D5E5-6271-177CE1D4DA7F}"/>
              </a:ext>
            </a:extLst>
          </p:cNvPr>
          <p:cNvCxnSpPr>
            <a:cxnSpLocks/>
          </p:cNvCxnSpPr>
          <p:nvPr/>
        </p:nvCxnSpPr>
        <p:spPr>
          <a:xfrm>
            <a:off x="246583" y="2015623"/>
            <a:ext cx="5849417" cy="0"/>
          </a:xfrm>
          <a:prstGeom prst="line">
            <a:avLst/>
          </a:prstGeom>
          <a:ln w="19050">
            <a:solidFill>
              <a:srgbClr val="247554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E172387-BE0D-49F7-2948-9ADBC2EDC703}"/>
              </a:ext>
            </a:extLst>
          </p:cNvPr>
          <p:cNvCxnSpPr>
            <a:cxnSpLocks/>
          </p:cNvCxnSpPr>
          <p:nvPr/>
        </p:nvCxnSpPr>
        <p:spPr>
          <a:xfrm>
            <a:off x="246583" y="3496374"/>
            <a:ext cx="5836282" cy="0"/>
          </a:xfrm>
          <a:prstGeom prst="line">
            <a:avLst/>
          </a:prstGeom>
          <a:ln w="19050">
            <a:solidFill>
              <a:srgbClr val="247554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6477E9-7ABC-5AFF-5B27-3A22D0B35C48}"/>
              </a:ext>
            </a:extLst>
          </p:cNvPr>
          <p:cNvCxnSpPr>
            <a:cxnSpLocks/>
          </p:cNvCxnSpPr>
          <p:nvPr/>
        </p:nvCxnSpPr>
        <p:spPr>
          <a:xfrm>
            <a:off x="246583" y="5020633"/>
            <a:ext cx="5836282" cy="0"/>
          </a:xfrm>
          <a:prstGeom prst="line">
            <a:avLst/>
          </a:prstGeom>
          <a:ln w="19050">
            <a:solidFill>
              <a:srgbClr val="247554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E85C6B3-38AB-A92D-93BA-244C0DD7B423}"/>
              </a:ext>
            </a:extLst>
          </p:cNvPr>
          <p:cNvCxnSpPr>
            <a:cxnSpLocks/>
          </p:cNvCxnSpPr>
          <p:nvPr/>
        </p:nvCxnSpPr>
        <p:spPr>
          <a:xfrm>
            <a:off x="246583" y="6165693"/>
            <a:ext cx="5836282" cy="0"/>
          </a:xfrm>
          <a:prstGeom prst="line">
            <a:avLst/>
          </a:prstGeom>
          <a:ln w="19050">
            <a:solidFill>
              <a:srgbClr val="247554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3" name="Straight Connector 1182">
            <a:extLst>
              <a:ext uri="{FF2B5EF4-FFF2-40B4-BE49-F238E27FC236}">
                <a16:creationId xmlns:a16="http://schemas.microsoft.com/office/drawing/2014/main" id="{89256E24-B269-3AC3-ECEC-FC7BB1FE7355}"/>
              </a:ext>
            </a:extLst>
          </p:cNvPr>
          <p:cNvCxnSpPr>
            <a:cxnSpLocks/>
          </p:cNvCxnSpPr>
          <p:nvPr/>
        </p:nvCxnSpPr>
        <p:spPr>
          <a:xfrm>
            <a:off x="9715393" y="2795571"/>
            <a:ext cx="1807123" cy="0"/>
          </a:xfrm>
          <a:prstGeom prst="line">
            <a:avLst/>
          </a:prstGeom>
          <a:ln w="19050">
            <a:solidFill>
              <a:srgbClr val="808080">
                <a:alpha val="14902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AED953A-26FF-F381-8EB0-1D6CBC1CD64A}"/>
              </a:ext>
            </a:extLst>
          </p:cNvPr>
          <p:cNvCxnSpPr>
            <a:cxnSpLocks/>
          </p:cNvCxnSpPr>
          <p:nvPr/>
        </p:nvCxnSpPr>
        <p:spPr>
          <a:xfrm>
            <a:off x="6310142" y="1956619"/>
            <a:ext cx="0" cy="3859595"/>
          </a:xfrm>
          <a:prstGeom prst="line">
            <a:avLst/>
          </a:prstGeom>
          <a:ln w="19050">
            <a:solidFill>
              <a:srgbClr val="808080">
                <a:alpha val="14902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2D93C21-BA92-84D2-9F9B-1341A213AC61}"/>
              </a:ext>
            </a:extLst>
          </p:cNvPr>
          <p:cNvGrpSpPr/>
          <p:nvPr/>
        </p:nvGrpSpPr>
        <p:grpSpPr>
          <a:xfrm>
            <a:off x="8055471" y="1159474"/>
            <a:ext cx="1436256" cy="5308152"/>
            <a:chOff x="8307208" y="2499895"/>
            <a:chExt cx="1431683" cy="5423701"/>
          </a:xfrm>
        </p:grpSpPr>
        <p:sp>
          <p:nvSpPr>
            <p:cNvPr id="1091" name="Rectangle: Rounded Corners 1090">
              <a:extLst>
                <a:ext uri="{FF2B5EF4-FFF2-40B4-BE49-F238E27FC236}">
                  <a16:creationId xmlns:a16="http://schemas.microsoft.com/office/drawing/2014/main" id="{56E13C29-6E97-4762-1FA5-519BB459F486}"/>
                </a:ext>
              </a:extLst>
            </p:cNvPr>
            <p:cNvSpPr/>
            <p:nvPr/>
          </p:nvSpPr>
          <p:spPr>
            <a:xfrm>
              <a:off x="8307208" y="2499895"/>
              <a:ext cx="1431683" cy="5423701"/>
            </a:xfrm>
            <a:prstGeom prst="roundRect">
              <a:avLst>
                <a:gd name="adj" fmla="val 3001"/>
              </a:avLst>
            </a:prstGeom>
            <a:noFill/>
            <a:ln w="19050">
              <a:solidFill>
                <a:srgbClr val="1B5744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1B57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29FB372-88C2-FA4C-ACE2-123007CF1C2F}"/>
                </a:ext>
              </a:extLst>
            </p:cNvPr>
            <p:cNvSpPr/>
            <p:nvPr/>
          </p:nvSpPr>
          <p:spPr>
            <a:xfrm>
              <a:off x="8359684" y="2549114"/>
              <a:ext cx="1331557" cy="246457"/>
            </a:xfrm>
            <a:prstGeom prst="roundRect">
              <a:avLst>
                <a:gd name="adj" fmla="val 6164"/>
              </a:avLst>
            </a:prstGeom>
            <a:solidFill>
              <a:srgbClr val="1B5744"/>
            </a:solidFill>
            <a:ln w="19050">
              <a:solidFill>
                <a:srgbClr val="1B5744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1200" cap="all" spc="0" normalizeH="0" baseline="0" noProof="0" dirty="0">
                  <a:ln>
                    <a:noFill/>
                  </a:ln>
                  <a:solidFill>
                    <a:srgbClr val="F2F2F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Workloads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1094" name="Graphic 1093" descr="Cmd Terminal with solid fill">
            <a:extLst>
              <a:ext uri="{FF2B5EF4-FFF2-40B4-BE49-F238E27FC236}">
                <a16:creationId xmlns:a16="http://schemas.microsoft.com/office/drawing/2014/main" id="{4A297AFE-053B-83D1-801B-4D85E33AD9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9188329" y="1217379"/>
            <a:ext cx="219587" cy="219587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5EA8A001-0B90-957D-45EB-255714060E27}"/>
              </a:ext>
            </a:extLst>
          </p:cNvPr>
          <p:cNvGrpSpPr/>
          <p:nvPr/>
        </p:nvGrpSpPr>
        <p:grpSpPr>
          <a:xfrm>
            <a:off x="6528825" y="3575574"/>
            <a:ext cx="1430349" cy="2892052"/>
            <a:chOff x="8308540" y="5060643"/>
            <a:chExt cx="1430349" cy="2995475"/>
          </a:xfrm>
        </p:grpSpPr>
        <p:sp>
          <p:nvSpPr>
            <p:cNvPr id="1103" name="Rectangle: Rounded Corners 1102">
              <a:extLst>
                <a:ext uri="{FF2B5EF4-FFF2-40B4-BE49-F238E27FC236}">
                  <a16:creationId xmlns:a16="http://schemas.microsoft.com/office/drawing/2014/main" id="{E3AB09B9-9814-4639-8825-1778D19E3C76}"/>
                </a:ext>
              </a:extLst>
            </p:cNvPr>
            <p:cNvSpPr/>
            <p:nvPr/>
          </p:nvSpPr>
          <p:spPr>
            <a:xfrm>
              <a:off x="8308540" y="5060643"/>
              <a:ext cx="1430349" cy="2995475"/>
            </a:xfrm>
            <a:prstGeom prst="roundRect">
              <a:avLst>
                <a:gd name="adj" fmla="val 3001"/>
              </a:avLst>
            </a:prstGeom>
            <a:noFill/>
            <a:ln w="19050">
              <a:solidFill>
                <a:srgbClr val="1B5744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1B57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681436C-C1FB-6F4D-13DA-F29F6A66DF5C}"/>
                </a:ext>
              </a:extLst>
            </p:cNvPr>
            <p:cNvSpPr/>
            <p:nvPr/>
          </p:nvSpPr>
          <p:spPr>
            <a:xfrm>
              <a:off x="8359684" y="5114776"/>
              <a:ext cx="1331557" cy="246457"/>
            </a:xfrm>
            <a:prstGeom prst="roundRect">
              <a:avLst>
                <a:gd name="adj" fmla="val 6164"/>
              </a:avLst>
            </a:prstGeom>
            <a:solidFill>
              <a:srgbClr val="1B5744"/>
            </a:solidFill>
            <a:ln w="19050">
              <a:solidFill>
                <a:srgbClr val="1B5744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2F2F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DR</a:t>
              </a:r>
            </a:p>
          </p:txBody>
        </p:sp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F48D407D-4C7A-B0C8-5686-DF0CB65D7C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7671016" y="3656329"/>
            <a:ext cx="189114" cy="189114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43DC1C55-4F90-FF81-517B-C2A072448C67}"/>
              </a:ext>
            </a:extLst>
          </p:cNvPr>
          <p:cNvGrpSpPr/>
          <p:nvPr/>
        </p:nvGrpSpPr>
        <p:grpSpPr>
          <a:xfrm>
            <a:off x="9919412" y="1159474"/>
            <a:ext cx="2056135" cy="1421955"/>
            <a:chOff x="10110004" y="1159474"/>
            <a:chExt cx="1717301" cy="1421955"/>
          </a:xfrm>
        </p:grpSpPr>
        <p:sp>
          <p:nvSpPr>
            <p:cNvPr id="1194" name="Rectangle: Rounded Corners 1193">
              <a:extLst>
                <a:ext uri="{FF2B5EF4-FFF2-40B4-BE49-F238E27FC236}">
                  <a16:creationId xmlns:a16="http://schemas.microsoft.com/office/drawing/2014/main" id="{AC203A49-506C-E88E-058A-73393538A6CB}"/>
                </a:ext>
              </a:extLst>
            </p:cNvPr>
            <p:cNvSpPr/>
            <p:nvPr/>
          </p:nvSpPr>
          <p:spPr>
            <a:xfrm>
              <a:off x="10110004" y="1159474"/>
              <a:ext cx="1717301" cy="1421955"/>
            </a:xfrm>
            <a:prstGeom prst="roundRect">
              <a:avLst>
                <a:gd name="adj" fmla="val 3001"/>
              </a:avLst>
            </a:prstGeom>
            <a:noFill/>
            <a:ln w="19050">
              <a:solidFill>
                <a:srgbClr val="1B5744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1B57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5E888A-4BD9-7D63-994D-5BAE19ACA6DA}"/>
                </a:ext>
              </a:extLst>
            </p:cNvPr>
            <p:cNvSpPr/>
            <p:nvPr/>
          </p:nvSpPr>
          <p:spPr>
            <a:xfrm>
              <a:off x="10167389" y="1209260"/>
              <a:ext cx="1599061" cy="246457"/>
            </a:xfrm>
            <a:prstGeom prst="roundRect">
              <a:avLst>
                <a:gd name="adj" fmla="val 6164"/>
              </a:avLst>
            </a:prstGeom>
            <a:solidFill>
              <a:srgbClr val="1B5744"/>
            </a:solidFill>
            <a:ln w="19050">
              <a:solidFill>
                <a:srgbClr val="1B5744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2F2F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CLOUD</a:t>
              </a:r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id="{0865D610-30E9-AC56-AC31-B18DD16278A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1667860" y="1233169"/>
            <a:ext cx="189114" cy="189114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5885086F-378A-C671-ED41-A9642F687115}"/>
              </a:ext>
            </a:extLst>
          </p:cNvPr>
          <p:cNvGrpSpPr/>
          <p:nvPr/>
        </p:nvGrpSpPr>
        <p:grpSpPr>
          <a:xfrm>
            <a:off x="9919412" y="3004558"/>
            <a:ext cx="2056132" cy="1905724"/>
            <a:chOff x="10110004" y="2907836"/>
            <a:chExt cx="1717298" cy="1927916"/>
          </a:xfrm>
        </p:grpSpPr>
        <p:sp>
          <p:nvSpPr>
            <p:cNvPr id="1203" name="Rectangle: Rounded Corners 1202">
              <a:extLst>
                <a:ext uri="{FF2B5EF4-FFF2-40B4-BE49-F238E27FC236}">
                  <a16:creationId xmlns:a16="http://schemas.microsoft.com/office/drawing/2014/main" id="{14DEE8F4-2404-57EC-9CBE-19981B526AB8}"/>
                </a:ext>
              </a:extLst>
            </p:cNvPr>
            <p:cNvSpPr/>
            <p:nvPr/>
          </p:nvSpPr>
          <p:spPr>
            <a:xfrm>
              <a:off x="10110004" y="2907836"/>
              <a:ext cx="1717298" cy="1927916"/>
            </a:xfrm>
            <a:prstGeom prst="roundRect">
              <a:avLst>
                <a:gd name="adj" fmla="val 3001"/>
              </a:avLst>
            </a:prstGeom>
            <a:noFill/>
            <a:ln w="19050">
              <a:solidFill>
                <a:srgbClr val="1B5744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27C2E58-5A46-EF96-9A6F-A8B7F2256BBD}"/>
                </a:ext>
              </a:extLst>
            </p:cNvPr>
            <p:cNvGrpSpPr/>
            <p:nvPr/>
          </p:nvGrpSpPr>
          <p:grpSpPr>
            <a:xfrm>
              <a:off x="10167389" y="2967635"/>
              <a:ext cx="1599061" cy="1111242"/>
              <a:chOff x="10167389" y="2967635"/>
              <a:chExt cx="1599061" cy="1111242"/>
            </a:xfrm>
          </p:grpSpPr>
          <p:sp>
            <p:nvSpPr>
              <p:cNvPr id="1211" name="Init_Info">
                <a:extLst>
                  <a:ext uri="{FF2B5EF4-FFF2-40B4-BE49-F238E27FC236}">
                    <a16:creationId xmlns:a16="http://schemas.microsoft.com/office/drawing/2014/main" id="{9452395A-A76F-C044-1EAA-36FF8C0EBB13}"/>
                  </a:ext>
                </a:extLst>
              </p:cNvPr>
              <p:cNvSpPr txBox="1"/>
              <p:nvPr/>
            </p:nvSpPr>
            <p:spPr>
              <a:xfrm>
                <a:off x="10208284" y="3331612"/>
                <a:ext cx="1485947" cy="74726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Insert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Insert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Insert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86717B2E-D3F0-AC5F-EBF1-20EBCA83D79B}"/>
                  </a:ext>
                </a:extLst>
              </p:cNvPr>
              <p:cNvSpPr/>
              <p:nvPr/>
            </p:nvSpPr>
            <p:spPr>
              <a:xfrm>
                <a:off x="10167389" y="2967635"/>
                <a:ext cx="1599061" cy="246457"/>
              </a:xfrm>
              <a:prstGeom prst="roundRect">
                <a:avLst>
                  <a:gd name="adj" fmla="val 6164"/>
                </a:avLst>
              </a:prstGeom>
              <a:solidFill>
                <a:srgbClr val="1B5744"/>
              </a:solidFill>
              <a:ln w="19050">
                <a:solidFill>
                  <a:srgbClr val="1B5744"/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INITIATIVES</a:t>
                </a:r>
              </a:p>
            </p:txBody>
          </p:sp>
        </p:grpSp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9F90F691-5254-8513-9650-CBF1F2FAD41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1667860" y="3088266"/>
            <a:ext cx="189114" cy="189114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D42D3-6DA0-888B-6BB9-4325EC6F51BA}"/>
              </a:ext>
            </a:extLst>
          </p:cNvPr>
          <p:cNvGrpSpPr/>
          <p:nvPr/>
        </p:nvGrpSpPr>
        <p:grpSpPr>
          <a:xfrm>
            <a:off x="9919412" y="4986292"/>
            <a:ext cx="2056132" cy="1475308"/>
            <a:chOff x="10185857" y="4986292"/>
            <a:chExt cx="1724299" cy="1584756"/>
          </a:xfrm>
        </p:grpSpPr>
        <p:sp>
          <p:nvSpPr>
            <p:cNvPr id="1209" name="Rectangle: Rounded Corners 1208">
              <a:extLst>
                <a:ext uri="{FF2B5EF4-FFF2-40B4-BE49-F238E27FC236}">
                  <a16:creationId xmlns:a16="http://schemas.microsoft.com/office/drawing/2014/main" id="{4831FB44-37F2-1B07-B550-3F3B0FCEFE02}"/>
                </a:ext>
              </a:extLst>
            </p:cNvPr>
            <p:cNvSpPr/>
            <p:nvPr/>
          </p:nvSpPr>
          <p:spPr>
            <a:xfrm>
              <a:off x="10185857" y="4986292"/>
              <a:ext cx="1724299" cy="1584756"/>
            </a:xfrm>
            <a:prstGeom prst="roundRect">
              <a:avLst>
                <a:gd name="adj" fmla="val 3001"/>
              </a:avLst>
            </a:prstGeom>
            <a:noFill/>
            <a:ln w="19050">
              <a:solidFill>
                <a:srgbClr val="1B5744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8CB5654-000B-4EB3-8D4A-C1641226769E}"/>
                </a:ext>
              </a:extLst>
            </p:cNvPr>
            <p:cNvGrpSpPr/>
            <p:nvPr/>
          </p:nvGrpSpPr>
          <p:grpSpPr>
            <a:xfrm>
              <a:off x="10248011" y="5044698"/>
              <a:ext cx="1599061" cy="1169887"/>
              <a:chOff x="10248011" y="5044698"/>
              <a:chExt cx="1599061" cy="1169887"/>
            </a:xfrm>
          </p:grpSpPr>
          <p:sp>
            <p:nvSpPr>
              <p:cNvPr id="1212" name="Chall_Info">
                <a:extLst>
                  <a:ext uri="{FF2B5EF4-FFF2-40B4-BE49-F238E27FC236}">
                    <a16:creationId xmlns:a16="http://schemas.microsoft.com/office/drawing/2014/main" id="{47CE7CAE-197D-F077-1276-2001EB5E3BA2}"/>
                  </a:ext>
                </a:extLst>
              </p:cNvPr>
              <p:cNvSpPr txBox="1"/>
              <p:nvPr/>
            </p:nvSpPr>
            <p:spPr>
              <a:xfrm>
                <a:off x="10262180" y="5421122"/>
                <a:ext cx="1514362" cy="79346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Insert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Insert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Insert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B987C2AF-B03A-443D-F238-37AFD354A093}"/>
                  </a:ext>
                </a:extLst>
              </p:cNvPr>
              <p:cNvSpPr/>
              <p:nvPr/>
            </p:nvSpPr>
            <p:spPr>
              <a:xfrm>
                <a:off x="10248011" y="5044698"/>
                <a:ext cx="1599061" cy="246457"/>
              </a:xfrm>
              <a:prstGeom prst="roundRect">
                <a:avLst>
                  <a:gd name="adj" fmla="val 6164"/>
                </a:avLst>
              </a:prstGeom>
              <a:solidFill>
                <a:srgbClr val="1B5744"/>
              </a:solidFill>
              <a:ln w="19050">
                <a:solidFill>
                  <a:srgbClr val="1B5744"/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CHALLENGES</a:t>
                </a:r>
              </a:p>
            </p:txBody>
          </p:sp>
        </p:grpSp>
      </p:grpSp>
      <p:pic>
        <p:nvPicPr>
          <p:cNvPr id="29" name="Graphic 28">
            <a:extLst>
              <a:ext uri="{FF2B5EF4-FFF2-40B4-BE49-F238E27FC236}">
                <a16:creationId xmlns:a16="http://schemas.microsoft.com/office/drawing/2014/main" id="{0D1A2145-F606-8D2C-0FDB-1AA88BFDA80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11665628" y="5068607"/>
            <a:ext cx="189114" cy="189114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3C0C80D-83CA-E976-91F0-A7404B37EE3C}"/>
              </a:ext>
            </a:extLst>
          </p:cNvPr>
          <p:cNvSpPr/>
          <p:nvPr/>
        </p:nvSpPr>
        <p:spPr>
          <a:xfrm rot="16200000">
            <a:off x="14816" y="1457916"/>
            <a:ext cx="750948" cy="246457"/>
          </a:xfrm>
          <a:prstGeom prst="roundRect">
            <a:avLst>
              <a:gd name="adj" fmla="val 6164"/>
            </a:avLst>
          </a:prstGeom>
          <a:solidFill>
            <a:srgbClr val="1B5744"/>
          </a:solidFill>
          <a:ln w="19050">
            <a:solidFill>
              <a:srgbClr val="1B5744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4008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NETWORK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655DA479-D36C-0D58-981F-FBA2AF61B2F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 rot="5400000">
            <a:off x="314256" y="1239162"/>
            <a:ext cx="154736" cy="154736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87BD662-9C81-6855-185A-9380D0B4397E}"/>
              </a:ext>
            </a:extLst>
          </p:cNvPr>
          <p:cNvSpPr/>
          <p:nvPr/>
        </p:nvSpPr>
        <p:spPr>
          <a:xfrm rot="16200000">
            <a:off x="-279265" y="2636217"/>
            <a:ext cx="1339111" cy="246457"/>
          </a:xfrm>
          <a:prstGeom prst="roundRect">
            <a:avLst>
              <a:gd name="adj" fmla="val 6164"/>
            </a:avLst>
          </a:prstGeom>
          <a:solidFill>
            <a:srgbClr val="1B5744"/>
          </a:solidFill>
          <a:ln w="19050">
            <a:solidFill>
              <a:srgbClr val="1B5744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4008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COMPUTE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30689531-30BE-C05E-81AB-C948333E5A1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 rot="5400000">
            <a:off x="314256" y="2132906"/>
            <a:ext cx="154736" cy="154736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29CF7C4-4B0A-4D6C-BF5A-2097FAA49710}"/>
              </a:ext>
            </a:extLst>
          </p:cNvPr>
          <p:cNvSpPr/>
          <p:nvPr/>
        </p:nvSpPr>
        <p:spPr>
          <a:xfrm rot="16200000">
            <a:off x="-293507" y="4125447"/>
            <a:ext cx="1367595" cy="246457"/>
          </a:xfrm>
          <a:prstGeom prst="roundRect">
            <a:avLst>
              <a:gd name="adj" fmla="val 6164"/>
            </a:avLst>
          </a:prstGeom>
          <a:solidFill>
            <a:srgbClr val="1B5744"/>
          </a:solidFill>
          <a:ln w="19050">
            <a:solidFill>
              <a:srgbClr val="1B5744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4008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STORAGE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A74FDFF8-AE1E-20F5-17C4-49BAEB33D1D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 rot="16200000">
            <a:off x="314255" y="3611921"/>
            <a:ext cx="154736" cy="154736"/>
          </a:xfrm>
          <a:prstGeom prst="rect">
            <a:avLst/>
          </a:prstGeom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82E9299-9E17-E1E6-BD4E-F2647CB884ED}"/>
              </a:ext>
            </a:extLst>
          </p:cNvPr>
          <p:cNvSpPr/>
          <p:nvPr/>
        </p:nvSpPr>
        <p:spPr>
          <a:xfrm rot="16200000">
            <a:off x="-98123" y="5450008"/>
            <a:ext cx="976827" cy="246457"/>
          </a:xfrm>
          <a:prstGeom prst="roundRect">
            <a:avLst>
              <a:gd name="adj" fmla="val 6164"/>
            </a:avLst>
          </a:prstGeom>
          <a:solidFill>
            <a:srgbClr val="1B5744"/>
          </a:solidFill>
          <a:ln w="19050">
            <a:solidFill>
              <a:srgbClr val="1B5744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4008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BACKUP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6FF6BF6E-1D66-F233-CF28-20409DD4A84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 rot="16200000">
            <a:off x="315011" y="5145862"/>
            <a:ext cx="143700" cy="143700"/>
          </a:xfrm>
          <a:prstGeom prst="rect">
            <a:avLst/>
          </a:prstGeom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AEB9FFC-D5FB-9905-6B80-5B99D50035EB}"/>
              </a:ext>
            </a:extLst>
          </p:cNvPr>
          <p:cNvSpPr/>
          <p:nvPr/>
        </p:nvSpPr>
        <p:spPr>
          <a:xfrm rot="16200000">
            <a:off x="286130" y="6193430"/>
            <a:ext cx="208325" cy="246458"/>
          </a:xfrm>
          <a:prstGeom prst="roundRect">
            <a:avLst>
              <a:gd name="adj" fmla="val 11925"/>
            </a:avLst>
          </a:prstGeom>
          <a:solidFill>
            <a:srgbClr val="1B5744"/>
          </a:solidFill>
          <a:ln w="19050">
            <a:solidFill>
              <a:srgbClr val="1B5744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4008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2" name="Graphic 41" descr="Lightning bolt with solid fill">
            <a:extLst>
              <a:ext uri="{FF2B5EF4-FFF2-40B4-BE49-F238E27FC236}">
                <a16:creationId xmlns:a16="http://schemas.microsoft.com/office/drawing/2014/main" id="{58A4EE21-EEA8-ED6C-CFC1-8E277B8FE1F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89597" y="6241638"/>
            <a:ext cx="201385" cy="166259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8BC538D-C7F3-39F0-2A15-6334C11258E8}"/>
              </a:ext>
            </a:extLst>
          </p:cNvPr>
          <p:cNvCxnSpPr>
            <a:cxnSpLocks/>
          </p:cNvCxnSpPr>
          <p:nvPr/>
        </p:nvCxnSpPr>
        <p:spPr>
          <a:xfrm>
            <a:off x="9705569" y="1956619"/>
            <a:ext cx="0" cy="3859595"/>
          </a:xfrm>
          <a:prstGeom prst="line">
            <a:avLst/>
          </a:prstGeom>
          <a:ln w="19050">
            <a:solidFill>
              <a:srgbClr val="808080">
                <a:alpha val="14902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6" name="Compute_Info">
            <a:extLst>
              <a:ext uri="{FF2B5EF4-FFF2-40B4-BE49-F238E27FC236}">
                <a16:creationId xmlns:a16="http://schemas.microsoft.com/office/drawing/2014/main" id="{616A8201-B23B-5FF9-B3A4-6401753572C2}"/>
              </a:ext>
            </a:extLst>
          </p:cNvPr>
          <p:cNvSpPr txBox="1"/>
          <p:nvPr/>
        </p:nvSpPr>
        <p:spPr>
          <a:xfrm>
            <a:off x="714153" y="2089180"/>
            <a:ext cx="2141892" cy="1338690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(qty) Server 1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(qty) CPU Model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800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Memory Size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(qty) Server 2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(qty) CPU Model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800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Memory Size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(qty) Server 3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(qty) CPU Model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800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Memory Size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30" name="Network_Info">
            <a:extLst>
              <a:ext uri="{FF2B5EF4-FFF2-40B4-BE49-F238E27FC236}">
                <a16:creationId xmlns:a16="http://schemas.microsoft.com/office/drawing/2014/main" id="{D106D926-5380-1BE4-B751-674EA6FA484C}"/>
              </a:ext>
            </a:extLst>
          </p:cNvPr>
          <p:cNvSpPr txBox="1"/>
          <p:nvPr/>
        </p:nvSpPr>
        <p:spPr>
          <a:xfrm>
            <a:off x="714153" y="1205670"/>
            <a:ext cx="2141892" cy="883510"/>
          </a:xfrm>
          <a:prstGeom prst="rect">
            <a:avLst/>
          </a:prstGeom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ToR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lang="en-US" sz="800" b="1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qty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) Switch Model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Speed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800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Num Ports</a:t>
            </a:r>
          </a:p>
          <a:p>
            <a:pPr marR="0" lvl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Management:</a:t>
            </a:r>
          </a:p>
          <a:p>
            <a:pPr defTabSz="914377">
              <a:spcBef>
                <a:spcPts val="100"/>
              </a:spcBef>
              <a:buClr>
                <a:srgbClr val="808080"/>
              </a:buClr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lang="en-US" sz="800" b="1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qty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) Switch Model</a:t>
            </a:r>
          </a:p>
          <a:p>
            <a:pPr marR="0" lvl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31" name="Storage_Info">
            <a:extLst>
              <a:ext uri="{FF2B5EF4-FFF2-40B4-BE49-F238E27FC236}">
                <a16:creationId xmlns:a16="http://schemas.microsoft.com/office/drawing/2014/main" id="{95994060-E3F8-2D46-F9B6-6D1F84C8A35E}"/>
              </a:ext>
            </a:extLst>
          </p:cNvPr>
          <p:cNvSpPr txBox="1"/>
          <p:nvPr/>
        </p:nvSpPr>
        <p:spPr>
          <a:xfrm>
            <a:off x="714153" y="3587436"/>
            <a:ext cx="2141892" cy="1338690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Storage Appliance Model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Capacity</a:t>
            </a:r>
          </a:p>
        </p:txBody>
      </p:sp>
      <p:sp>
        <p:nvSpPr>
          <p:cNvPr id="1032" name="Backup_Info">
            <a:extLst>
              <a:ext uri="{FF2B5EF4-FFF2-40B4-BE49-F238E27FC236}">
                <a16:creationId xmlns:a16="http://schemas.microsoft.com/office/drawing/2014/main" id="{7EBA9DF2-EC69-AF45-811F-6993E2A045CB}"/>
              </a:ext>
            </a:extLst>
          </p:cNvPr>
          <p:cNvSpPr txBox="1"/>
          <p:nvPr/>
        </p:nvSpPr>
        <p:spPr>
          <a:xfrm>
            <a:off x="711763" y="5108603"/>
            <a:ext cx="2141892" cy="979055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Backup Name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Yearly Subscription</a:t>
            </a: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F62F47E9-B2B8-BD2D-B223-A2B7687AA47D}"/>
              </a:ext>
            </a:extLst>
          </p:cNvPr>
          <p:cNvSpPr txBox="1"/>
          <p:nvPr/>
        </p:nvSpPr>
        <p:spPr>
          <a:xfrm>
            <a:off x="573764" y="6225137"/>
            <a:ext cx="5345264" cy="190982"/>
          </a:xfrm>
          <a:prstGeom prst="rect">
            <a:avLst/>
          </a:prstGeom>
        </p:spPr>
        <p:txBody>
          <a:bodyPr wrap="square" rtlCol="0" anchor="ctr">
            <a:normAutofit fontScale="92500" lnSpcReduction="10000"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Power Information</a:t>
            </a:r>
          </a:p>
        </p:txBody>
      </p:sp>
      <p:sp>
        <p:nvSpPr>
          <p:cNvPr id="1050" name="DR_Info">
            <a:extLst>
              <a:ext uri="{FF2B5EF4-FFF2-40B4-BE49-F238E27FC236}">
                <a16:creationId xmlns:a16="http://schemas.microsoft.com/office/drawing/2014/main" id="{7FC17B3C-1241-7FB9-B779-3566AAA65852}"/>
              </a:ext>
            </a:extLst>
          </p:cNvPr>
          <p:cNvSpPr txBox="1"/>
          <p:nvPr/>
        </p:nvSpPr>
        <p:spPr>
          <a:xfrm>
            <a:off x="6583368" y="3941722"/>
            <a:ext cx="1328007" cy="2566799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DR Application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Description</a:t>
            </a:r>
          </a:p>
        </p:txBody>
      </p:sp>
      <p:sp>
        <p:nvSpPr>
          <p:cNvPr id="1053" name="Cloud_Info">
            <a:extLst>
              <a:ext uri="{FF2B5EF4-FFF2-40B4-BE49-F238E27FC236}">
                <a16:creationId xmlns:a16="http://schemas.microsoft.com/office/drawing/2014/main" id="{4F00B0F9-5411-A311-36CF-C34F72F6EB80}"/>
              </a:ext>
            </a:extLst>
          </p:cNvPr>
          <p:cNvSpPr txBox="1"/>
          <p:nvPr/>
        </p:nvSpPr>
        <p:spPr>
          <a:xfrm>
            <a:off x="10010423" y="1505502"/>
            <a:ext cx="1898609" cy="1003115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Cloud Information</a:t>
            </a:r>
          </a:p>
        </p:txBody>
      </p:sp>
      <p:pic>
        <p:nvPicPr>
          <p:cNvPr id="1040" name="Server7" descr="HP ProLiant DL360p Gen8 server review | IT PRO">
            <a:extLst>
              <a:ext uri="{FF2B5EF4-FFF2-40B4-BE49-F238E27FC236}">
                <a16:creationId xmlns:a16="http://schemas.microsoft.com/office/drawing/2014/main" id="{8A052793-AAAE-365C-7F72-B4B2578F0A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4505724" y="2355185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Server8" descr="HP ProLiant DL360p Gen8 server review | IT PRO">
            <a:extLst>
              <a:ext uri="{FF2B5EF4-FFF2-40B4-BE49-F238E27FC236}">
                <a16:creationId xmlns:a16="http://schemas.microsoft.com/office/drawing/2014/main" id="{4F7D28C2-B6BF-E207-16D0-BFF634DB19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4505724" y="2488495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Server9" descr="HP ProLiant DL360p Gen8 server review | IT PRO">
            <a:extLst>
              <a:ext uri="{FF2B5EF4-FFF2-40B4-BE49-F238E27FC236}">
                <a16:creationId xmlns:a16="http://schemas.microsoft.com/office/drawing/2014/main" id="{B0D72597-1C68-E52B-0F57-34ECA38275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4505724" y="2623000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Server10" descr="HP ProLiant DL360p Gen8 server review | IT PRO">
            <a:extLst>
              <a:ext uri="{FF2B5EF4-FFF2-40B4-BE49-F238E27FC236}">
                <a16:creationId xmlns:a16="http://schemas.microsoft.com/office/drawing/2014/main" id="{AA8FFC82-D00A-ACA0-FE4F-676ADEA17E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4504443" y="2772883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Server11" descr="HP ProLiant DL360p Gen8 server review | IT PRO">
            <a:extLst>
              <a:ext uri="{FF2B5EF4-FFF2-40B4-BE49-F238E27FC236}">
                <a16:creationId xmlns:a16="http://schemas.microsoft.com/office/drawing/2014/main" id="{49034A3B-55D6-2FD8-3EBB-3196F41CD5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4504443" y="2906193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Server12" descr="HP ProLiant DL360p Gen8 server review | IT PRO">
            <a:extLst>
              <a:ext uri="{FF2B5EF4-FFF2-40B4-BE49-F238E27FC236}">
                <a16:creationId xmlns:a16="http://schemas.microsoft.com/office/drawing/2014/main" id="{2CA7C799-C9C6-4740-FDD2-6DB9206E8A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4504443" y="3040698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3" name="TextBox 1082">
            <a:extLst>
              <a:ext uri="{FF2B5EF4-FFF2-40B4-BE49-F238E27FC236}">
                <a16:creationId xmlns:a16="http://schemas.microsoft.com/office/drawing/2014/main" id="{E529E934-E036-6FBA-B345-94ADE8B57D7F}"/>
              </a:ext>
            </a:extLst>
          </p:cNvPr>
          <p:cNvSpPr txBox="1"/>
          <p:nvPr/>
        </p:nvSpPr>
        <p:spPr>
          <a:xfrm>
            <a:off x="4096576" y="6532654"/>
            <a:ext cx="3998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*Visuals are based on Information Provided. This page can be updated and changed if information is incorrect.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b="1" dirty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for educational / display purposes.</a:t>
            </a: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xtDateName">
            <a:extLst>
              <a:ext uri="{FF2B5EF4-FFF2-40B4-BE49-F238E27FC236}">
                <a16:creationId xmlns:a16="http://schemas.microsoft.com/office/drawing/2014/main" id="{4A378C9C-EB6F-33DC-EAAB-9DA96B010809}"/>
              </a:ext>
            </a:extLst>
          </p:cNvPr>
          <p:cNvSpPr txBox="1">
            <a:spLocks/>
          </p:cNvSpPr>
          <p:nvPr/>
        </p:nvSpPr>
        <p:spPr>
          <a:xfrm>
            <a:off x="9582042" y="314852"/>
            <a:ext cx="2476607" cy="284693"/>
          </a:xfrm>
          <a:prstGeom prst="rect">
            <a:avLst/>
          </a:prstGeom>
          <a:noFill/>
        </p:spPr>
        <p:txBody>
          <a:bodyPr wrap="square" lIns="182880" tIns="0" rIns="91440" bIns="0" anchor="ctr">
            <a:sp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all" spc="3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5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50" spc="0" dirty="0">
                <a:solidFill>
                  <a:srgbClr val="349E5F"/>
                </a:solidFill>
              </a:rPr>
              <a:t>Updated:</a:t>
            </a:r>
            <a:r>
              <a:rPr lang="en-US" sz="1050" dirty="0">
                <a:solidFill>
                  <a:srgbClr val="349E5F"/>
                </a:solidFill>
              </a:rPr>
              <a:t> </a:t>
            </a:r>
            <a:r>
              <a:rPr lang="en-US" sz="1050" b="1" dirty="0">
                <a:solidFill>
                  <a:srgbClr val="349E5F"/>
                </a:solidFill>
              </a:rPr>
              <a:t>01-2025</a:t>
            </a:r>
            <a:br>
              <a:rPr lang="en-US" sz="800" spc="0" dirty="0">
                <a:solidFill>
                  <a:srgbClr val="349E5F"/>
                </a:solidFill>
              </a:rPr>
            </a:br>
            <a:r>
              <a:rPr lang="en-US" sz="800" spc="0" dirty="0">
                <a:solidFill>
                  <a:srgbClr val="349E5F"/>
                </a:solidFill>
              </a:rPr>
              <a:t> Name </a:t>
            </a:r>
            <a:r>
              <a:rPr lang="en-US" sz="800" b="1" spc="0" dirty="0">
                <a:solidFill>
                  <a:srgbClr val="349E5F"/>
                </a:solidFill>
              </a:rPr>
              <a:t>[SA]</a:t>
            </a:r>
            <a:endParaRPr lang="en-US" sz="1050" b="1" spc="0" dirty="0">
              <a:solidFill>
                <a:srgbClr val="349E5F"/>
              </a:solidFill>
            </a:endParaRPr>
          </a:p>
        </p:txBody>
      </p:sp>
      <p:sp>
        <p:nvSpPr>
          <p:cNvPr id="10" name="txtTitle">
            <a:extLst>
              <a:ext uri="{FF2B5EF4-FFF2-40B4-BE49-F238E27FC236}">
                <a16:creationId xmlns:a16="http://schemas.microsoft.com/office/drawing/2014/main" id="{A27FFD4A-D3A1-0C73-B790-9FF41AACD78E}"/>
              </a:ext>
            </a:extLst>
          </p:cNvPr>
          <p:cNvSpPr txBox="1">
            <a:spLocks/>
          </p:cNvSpPr>
          <p:nvPr/>
        </p:nvSpPr>
        <p:spPr>
          <a:xfrm>
            <a:off x="990599" y="349478"/>
            <a:ext cx="9085614" cy="215444"/>
          </a:xfrm>
          <a:prstGeom prst="rect">
            <a:avLst/>
          </a:prstGeom>
        </p:spPr>
        <p:txBody>
          <a:bodyPr anchor="ctr"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all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Tech profile – one site w/cloud v2</a:t>
            </a:r>
          </a:p>
        </p:txBody>
      </p:sp>
      <p:sp>
        <p:nvSpPr>
          <p:cNvPr id="24" name="txtSiteName1">
            <a:extLst>
              <a:ext uri="{FF2B5EF4-FFF2-40B4-BE49-F238E27FC236}">
                <a16:creationId xmlns:a16="http://schemas.microsoft.com/office/drawing/2014/main" id="{55F49A41-3A59-D8E4-1A8A-954CCE76B87A}"/>
              </a:ext>
            </a:extLst>
          </p:cNvPr>
          <p:cNvSpPr txBox="1"/>
          <p:nvPr/>
        </p:nvSpPr>
        <p:spPr>
          <a:xfrm>
            <a:off x="272713" y="934916"/>
            <a:ext cx="130365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all" spc="0" normalizeH="0" baseline="0" noProof="0" dirty="0">
                <a:ln>
                  <a:noFill/>
                </a:ln>
                <a:solidFill>
                  <a:srgbClr val="1B57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Site Name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1B57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ManagementSwitch" descr="Stackable Aruba 2930M Switch Series for Small Business | Aruba">
            <a:extLst>
              <a:ext uri="{FF2B5EF4-FFF2-40B4-BE49-F238E27FC236}">
                <a16:creationId xmlns:a16="http://schemas.microsoft.com/office/drawing/2014/main" id="{7499DA80-7620-69A7-3AC9-21BF063CA6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" t="47621" r="1020" b="31191"/>
          <a:stretch/>
        </p:blipFill>
        <p:spPr bwMode="auto">
          <a:xfrm>
            <a:off x="3674419" y="1743164"/>
            <a:ext cx="1376486" cy="1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Virtualization_Info">
            <a:extLst>
              <a:ext uri="{FF2B5EF4-FFF2-40B4-BE49-F238E27FC236}">
                <a16:creationId xmlns:a16="http://schemas.microsoft.com/office/drawing/2014/main" id="{C26D4B47-50CB-5034-543A-364952ACF632}"/>
              </a:ext>
            </a:extLst>
          </p:cNvPr>
          <p:cNvSpPr txBox="1"/>
          <p:nvPr/>
        </p:nvSpPr>
        <p:spPr>
          <a:xfrm>
            <a:off x="6579969" y="2526026"/>
            <a:ext cx="1331406" cy="269546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Virtualization</a:t>
            </a:r>
          </a:p>
        </p:txBody>
      </p:sp>
      <p:sp>
        <p:nvSpPr>
          <p:cNvPr id="13" name="Workload_Info">
            <a:extLst>
              <a:ext uri="{FF2B5EF4-FFF2-40B4-BE49-F238E27FC236}">
                <a16:creationId xmlns:a16="http://schemas.microsoft.com/office/drawing/2014/main" id="{C0FEFF22-409C-290C-FD3B-C46167B1285B}"/>
              </a:ext>
            </a:extLst>
          </p:cNvPr>
          <p:cNvSpPr txBox="1"/>
          <p:nvPr/>
        </p:nvSpPr>
        <p:spPr>
          <a:xfrm>
            <a:off x="8110665" y="1497021"/>
            <a:ext cx="1328007" cy="4910876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Workload 1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800" b="1" dirty="0">
              <a:solidFill>
                <a:schemeClr val="bg2">
                  <a:lumMod val="95000"/>
                  <a:lumOff val="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800" b="1" dirty="0">
              <a:solidFill>
                <a:schemeClr val="bg2">
                  <a:lumMod val="95000"/>
                  <a:lumOff val="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800" b="1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Workload 2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800" b="1" dirty="0">
              <a:solidFill>
                <a:schemeClr val="bg2">
                  <a:lumMod val="95000"/>
                  <a:lumOff val="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800" b="1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Workload 3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800" b="1" dirty="0">
              <a:solidFill>
                <a:schemeClr val="bg2">
                  <a:lumMod val="95000"/>
                  <a:lumOff val="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800" b="1" dirty="0">
              <a:solidFill>
                <a:schemeClr val="bg2">
                  <a:lumMod val="95000"/>
                  <a:lumOff val="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Workload 4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800" b="1" dirty="0">
              <a:solidFill>
                <a:schemeClr val="bg2">
                  <a:lumMod val="95000"/>
                  <a:lumOff val="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800" b="1" dirty="0">
              <a:solidFill>
                <a:schemeClr val="bg2">
                  <a:lumMod val="95000"/>
                  <a:lumOff val="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800" b="1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Workload 5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800" b="1" dirty="0">
              <a:solidFill>
                <a:schemeClr val="bg2">
                  <a:lumMod val="95000"/>
                  <a:lumOff val="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800" b="1" dirty="0">
              <a:solidFill>
                <a:schemeClr val="bg2">
                  <a:lumMod val="95000"/>
                  <a:lumOff val="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Workload 6</a:t>
            </a:r>
          </a:p>
        </p:txBody>
      </p:sp>
    </p:spTree>
    <p:extLst>
      <p:ext uri="{BB962C8B-B14F-4D97-AF65-F5344CB8AC3E}">
        <p14:creationId xmlns:p14="http://schemas.microsoft.com/office/powerpoint/2010/main" val="187651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uides">
            <a:extLst>
              <a:ext uri="{FF2B5EF4-FFF2-40B4-BE49-F238E27FC236}">
                <a16:creationId xmlns:a16="http://schemas.microsoft.com/office/drawing/2014/main" id="{E3FAEDBD-3D62-3F6F-071B-022A2CAEA745}"/>
              </a:ext>
            </a:extLst>
          </p:cNvPr>
          <p:cNvGrpSpPr/>
          <p:nvPr/>
        </p:nvGrpSpPr>
        <p:grpSpPr>
          <a:xfrm>
            <a:off x="0" y="762577"/>
            <a:ext cx="12192001" cy="6101449"/>
            <a:chOff x="0" y="762577"/>
            <a:chExt cx="12192001" cy="6101449"/>
          </a:xfrm>
          <a:solidFill>
            <a:srgbClr val="F4BB5E"/>
          </a:solidFill>
        </p:grpSpPr>
        <p:sp>
          <p:nvSpPr>
            <p:cNvPr id="12" name="LargeGuide">
              <a:extLst>
                <a:ext uri="{FF2B5EF4-FFF2-40B4-BE49-F238E27FC236}">
                  <a16:creationId xmlns:a16="http://schemas.microsoft.com/office/drawing/2014/main" id="{42957C25-C018-41C8-6AFD-9820A63B8ACB}"/>
                </a:ext>
              </a:extLst>
            </p:cNvPr>
            <p:cNvSpPr/>
            <p:nvPr/>
          </p:nvSpPr>
          <p:spPr>
            <a:xfrm>
              <a:off x="11995807" y="2007059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3" name="LargeGuide">
              <a:extLst>
                <a:ext uri="{FF2B5EF4-FFF2-40B4-BE49-F238E27FC236}">
                  <a16:creationId xmlns:a16="http://schemas.microsoft.com/office/drawing/2014/main" id="{338802BA-0B85-7951-19C8-8704CDECEF33}"/>
                </a:ext>
              </a:extLst>
            </p:cNvPr>
            <p:cNvSpPr/>
            <p:nvPr/>
          </p:nvSpPr>
          <p:spPr>
            <a:xfrm>
              <a:off x="11995807" y="4046375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4" name="LargeGuide">
              <a:extLst>
                <a:ext uri="{FF2B5EF4-FFF2-40B4-BE49-F238E27FC236}">
                  <a16:creationId xmlns:a16="http://schemas.microsoft.com/office/drawing/2014/main" id="{A7E5403E-75C2-6830-DE8F-462346061A33}"/>
                </a:ext>
              </a:extLst>
            </p:cNvPr>
            <p:cNvSpPr/>
            <p:nvPr/>
          </p:nvSpPr>
          <p:spPr>
            <a:xfrm>
              <a:off x="11995807" y="4985314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7" name="LargeGuide">
              <a:extLst>
                <a:ext uri="{FF2B5EF4-FFF2-40B4-BE49-F238E27FC236}">
                  <a16:creationId xmlns:a16="http://schemas.microsoft.com/office/drawing/2014/main" id="{8F0F7217-1C30-B69A-B17E-F26DDCA41A4D}"/>
                </a:ext>
              </a:extLst>
            </p:cNvPr>
            <p:cNvSpPr/>
            <p:nvPr/>
          </p:nvSpPr>
          <p:spPr>
            <a:xfrm>
              <a:off x="11995807" y="5771466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8" name="LargeGuide">
              <a:extLst>
                <a:ext uri="{FF2B5EF4-FFF2-40B4-BE49-F238E27FC236}">
                  <a16:creationId xmlns:a16="http://schemas.microsoft.com/office/drawing/2014/main" id="{30DB1E6B-C1B9-74CB-E26B-2B9CDAD5A713}"/>
                </a:ext>
              </a:extLst>
            </p:cNvPr>
            <p:cNvSpPr/>
            <p:nvPr/>
          </p:nvSpPr>
          <p:spPr>
            <a:xfrm>
              <a:off x="11995807" y="6168926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22" name="LargeGuide">
              <a:extLst>
                <a:ext uri="{FF2B5EF4-FFF2-40B4-BE49-F238E27FC236}">
                  <a16:creationId xmlns:a16="http://schemas.microsoft.com/office/drawing/2014/main" id="{75520BAE-50D3-6C4B-D4ED-7F44732145BA}"/>
                </a:ext>
              </a:extLst>
            </p:cNvPr>
            <p:cNvSpPr/>
            <p:nvPr/>
          </p:nvSpPr>
          <p:spPr>
            <a:xfrm>
              <a:off x="10441795" y="6667832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23" name="LargeGuide">
              <a:extLst>
                <a:ext uri="{FF2B5EF4-FFF2-40B4-BE49-F238E27FC236}">
                  <a16:creationId xmlns:a16="http://schemas.microsoft.com/office/drawing/2014/main" id="{4D1BBC2A-E853-84EE-9DB3-21AC2B19EA94}"/>
                </a:ext>
              </a:extLst>
            </p:cNvPr>
            <p:cNvSpPr/>
            <p:nvPr/>
          </p:nvSpPr>
          <p:spPr>
            <a:xfrm>
              <a:off x="10441795" y="6467625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27" name="LargeGuide">
              <a:extLst>
                <a:ext uri="{FF2B5EF4-FFF2-40B4-BE49-F238E27FC236}">
                  <a16:creationId xmlns:a16="http://schemas.microsoft.com/office/drawing/2014/main" id="{AD2AAF3E-317A-1C81-47A3-FC45B8AF5CAF}"/>
                </a:ext>
              </a:extLst>
            </p:cNvPr>
            <p:cNvSpPr/>
            <p:nvPr/>
          </p:nvSpPr>
          <p:spPr>
            <a:xfrm>
              <a:off x="8758009" y="6667832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32" name="LargeGuide">
              <a:extLst>
                <a:ext uri="{FF2B5EF4-FFF2-40B4-BE49-F238E27FC236}">
                  <a16:creationId xmlns:a16="http://schemas.microsoft.com/office/drawing/2014/main" id="{C017D16F-2C51-4F7E-ED5B-6F992E5C0350}"/>
                </a:ext>
              </a:extLst>
            </p:cNvPr>
            <p:cNvSpPr/>
            <p:nvPr/>
          </p:nvSpPr>
          <p:spPr>
            <a:xfrm>
              <a:off x="8758009" y="6467625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33" name="LargeGuide">
              <a:extLst>
                <a:ext uri="{FF2B5EF4-FFF2-40B4-BE49-F238E27FC236}">
                  <a16:creationId xmlns:a16="http://schemas.microsoft.com/office/drawing/2014/main" id="{0EBBF7BC-DFAB-050A-3525-E5FF3C8889F8}"/>
                </a:ext>
              </a:extLst>
            </p:cNvPr>
            <p:cNvSpPr/>
            <p:nvPr/>
          </p:nvSpPr>
          <p:spPr>
            <a:xfrm>
              <a:off x="10923110" y="6667832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41" name="LargeGuide">
              <a:extLst>
                <a:ext uri="{FF2B5EF4-FFF2-40B4-BE49-F238E27FC236}">
                  <a16:creationId xmlns:a16="http://schemas.microsoft.com/office/drawing/2014/main" id="{A22268CA-1B09-ABF3-BD7B-2BDADEA17F5F}"/>
                </a:ext>
              </a:extLst>
            </p:cNvPr>
            <p:cNvSpPr/>
            <p:nvPr/>
          </p:nvSpPr>
          <p:spPr>
            <a:xfrm>
              <a:off x="10923110" y="6467625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52" name="LargeGuide">
              <a:extLst>
                <a:ext uri="{FF2B5EF4-FFF2-40B4-BE49-F238E27FC236}">
                  <a16:creationId xmlns:a16="http://schemas.microsoft.com/office/drawing/2014/main" id="{6A441394-7564-5CA8-E4EC-5BB0F1649457}"/>
                </a:ext>
              </a:extLst>
            </p:cNvPr>
            <p:cNvSpPr/>
            <p:nvPr/>
          </p:nvSpPr>
          <p:spPr>
            <a:xfrm>
              <a:off x="7310804" y="6667832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53" name="LargeGuide">
              <a:extLst>
                <a:ext uri="{FF2B5EF4-FFF2-40B4-BE49-F238E27FC236}">
                  <a16:creationId xmlns:a16="http://schemas.microsoft.com/office/drawing/2014/main" id="{046E50D9-E23C-CFB4-3F26-17297F48BC3D}"/>
                </a:ext>
              </a:extLst>
            </p:cNvPr>
            <p:cNvSpPr/>
            <p:nvPr/>
          </p:nvSpPr>
          <p:spPr>
            <a:xfrm>
              <a:off x="7310804" y="6467625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54" name="LargeGuide">
              <a:extLst>
                <a:ext uri="{FF2B5EF4-FFF2-40B4-BE49-F238E27FC236}">
                  <a16:creationId xmlns:a16="http://schemas.microsoft.com/office/drawing/2014/main" id="{8646A62E-D90C-EAE9-44A0-05943E795B87}"/>
                </a:ext>
              </a:extLst>
            </p:cNvPr>
            <p:cNvSpPr/>
            <p:nvPr/>
          </p:nvSpPr>
          <p:spPr>
            <a:xfrm>
              <a:off x="1567700" y="6667832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55" name="LargeGuide">
              <a:extLst>
                <a:ext uri="{FF2B5EF4-FFF2-40B4-BE49-F238E27FC236}">
                  <a16:creationId xmlns:a16="http://schemas.microsoft.com/office/drawing/2014/main" id="{A060BCDF-D1D9-366C-1FB0-71A331361AB5}"/>
                </a:ext>
              </a:extLst>
            </p:cNvPr>
            <p:cNvSpPr/>
            <p:nvPr/>
          </p:nvSpPr>
          <p:spPr>
            <a:xfrm>
              <a:off x="1567700" y="6467625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56" name="LargeGuide">
              <a:extLst>
                <a:ext uri="{FF2B5EF4-FFF2-40B4-BE49-F238E27FC236}">
                  <a16:creationId xmlns:a16="http://schemas.microsoft.com/office/drawing/2014/main" id="{7E90D314-3AC0-EAB7-B5CB-9A926AA8633B}"/>
                </a:ext>
              </a:extLst>
            </p:cNvPr>
            <p:cNvSpPr/>
            <p:nvPr/>
          </p:nvSpPr>
          <p:spPr>
            <a:xfrm>
              <a:off x="415422" y="762577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57" name="LargeGuide">
              <a:extLst>
                <a:ext uri="{FF2B5EF4-FFF2-40B4-BE49-F238E27FC236}">
                  <a16:creationId xmlns:a16="http://schemas.microsoft.com/office/drawing/2014/main" id="{674F1D39-E0E3-2FDF-8443-89FFE6F546C2}"/>
                </a:ext>
              </a:extLst>
            </p:cNvPr>
            <p:cNvSpPr/>
            <p:nvPr/>
          </p:nvSpPr>
          <p:spPr>
            <a:xfrm>
              <a:off x="0" y="1272380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60" name="LargeGuide">
              <a:extLst>
                <a:ext uri="{FF2B5EF4-FFF2-40B4-BE49-F238E27FC236}">
                  <a16:creationId xmlns:a16="http://schemas.microsoft.com/office/drawing/2014/main" id="{86770643-DCB9-471F-4B68-1FBF6491CD85}"/>
                </a:ext>
              </a:extLst>
            </p:cNvPr>
            <p:cNvSpPr/>
            <p:nvPr/>
          </p:nvSpPr>
          <p:spPr>
            <a:xfrm>
              <a:off x="4127625" y="2070906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61" name="Small Guide">
              <a:extLst>
                <a:ext uri="{FF2B5EF4-FFF2-40B4-BE49-F238E27FC236}">
                  <a16:creationId xmlns:a16="http://schemas.microsoft.com/office/drawing/2014/main" id="{2AA33D3F-697E-914C-02E8-6C61ADD92CE9}"/>
                </a:ext>
              </a:extLst>
            </p:cNvPr>
            <p:cNvSpPr/>
            <p:nvPr/>
          </p:nvSpPr>
          <p:spPr>
            <a:xfrm>
              <a:off x="475044" y="1076485"/>
              <a:ext cx="76949" cy="76949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62" name="LargeGuide">
              <a:extLst>
                <a:ext uri="{FF2B5EF4-FFF2-40B4-BE49-F238E27FC236}">
                  <a16:creationId xmlns:a16="http://schemas.microsoft.com/office/drawing/2014/main" id="{A4740370-E085-0BB1-6255-D1F18B94D426}"/>
                </a:ext>
              </a:extLst>
            </p:cNvPr>
            <p:cNvSpPr/>
            <p:nvPr/>
          </p:nvSpPr>
          <p:spPr>
            <a:xfrm>
              <a:off x="4339458" y="2070906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63" name="LargeGuide">
              <a:extLst>
                <a:ext uri="{FF2B5EF4-FFF2-40B4-BE49-F238E27FC236}">
                  <a16:creationId xmlns:a16="http://schemas.microsoft.com/office/drawing/2014/main" id="{2F96A915-7CA3-C426-9EBC-9D0D6D730308}"/>
                </a:ext>
              </a:extLst>
            </p:cNvPr>
            <p:cNvSpPr/>
            <p:nvPr/>
          </p:nvSpPr>
          <p:spPr>
            <a:xfrm>
              <a:off x="1225047" y="762577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024" name="LargeGuide">
              <a:extLst>
                <a:ext uri="{FF2B5EF4-FFF2-40B4-BE49-F238E27FC236}">
                  <a16:creationId xmlns:a16="http://schemas.microsoft.com/office/drawing/2014/main" id="{F435FB12-5214-9301-0374-C2AED69AF243}"/>
                </a:ext>
              </a:extLst>
            </p:cNvPr>
            <p:cNvSpPr/>
            <p:nvPr/>
          </p:nvSpPr>
          <p:spPr>
            <a:xfrm>
              <a:off x="1223613" y="953530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025" name="LargeGuide">
              <a:extLst>
                <a:ext uri="{FF2B5EF4-FFF2-40B4-BE49-F238E27FC236}">
                  <a16:creationId xmlns:a16="http://schemas.microsoft.com/office/drawing/2014/main" id="{648EB209-ADEC-908A-B95E-404F10FD3588}"/>
                </a:ext>
              </a:extLst>
            </p:cNvPr>
            <p:cNvSpPr/>
            <p:nvPr/>
          </p:nvSpPr>
          <p:spPr>
            <a:xfrm>
              <a:off x="6859954" y="762577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027" name="LargeGuide">
              <a:extLst>
                <a:ext uri="{FF2B5EF4-FFF2-40B4-BE49-F238E27FC236}">
                  <a16:creationId xmlns:a16="http://schemas.microsoft.com/office/drawing/2014/main" id="{2531FDFD-8C9E-3763-3F51-779F224D767C}"/>
                </a:ext>
              </a:extLst>
            </p:cNvPr>
            <p:cNvSpPr/>
            <p:nvPr/>
          </p:nvSpPr>
          <p:spPr>
            <a:xfrm>
              <a:off x="6858520" y="953530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028" name="LargeGuide">
              <a:extLst>
                <a:ext uri="{FF2B5EF4-FFF2-40B4-BE49-F238E27FC236}">
                  <a16:creationId xmlns:a16="http://schemas.microsoft.com/office/drawing/2014/main" id="{602BE894-0E0A-DB05-7583-318B126D70E5}"/>
                </a:ext>
              </a:extLst>
            </p:cNvPr>
            <p:cNvSpPr/>
            <p:nvPr/>
          </p:nvSpPr>
          <p:spPr>
            <a:xfrm>
              <a:off x="8585817" y="762577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029" name="LargeGuide">
              <a:extLst>
                <a:ext uri="{FF2B5EF4-FFF2-40B4-BE49-F238E27FC236}">
                  <a16:creationId xmlns:a16="http://schemas.microsoft.com/office/drawing/2014/main" id="{2B7AA28C-FCE1-1824-F214-C8220DB52896}"/>
                </a:ext>
              </a:extLst>
            </p:cNvPr>
            <p:cNvSpPr/>
            <p:nvPr/>
          </p:nvSpPr>
          <p:spPr>
            <a:xfrm>
              <a:off x="8584383" y="953530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042" name="LargeGuide">
              <a:extLst>
                <a:ext uri="{FF2B5EF4-FFF2-40B4-BE49-F238E27FC236}">
                  <a16:creationId xmlns:a16="http://schemas.microsoft.com/office/drawing/2014/main" id="{5E59A00F-E4ED-6284-6946-1D765B96C040}"/>
                </a:ext>
              </a:extLst>
            </p:cNvPr>
            <p:cNvSpPr/>
            <p:nvPr/>
          </p:nvSpPr>
          <p:spPr>
            <a:xfrm>
              <a:off x="10310246" y="762577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043" name="LargeGuide">
              <a:extLst>
                <a:ext uri="{FF2B5EF4-FFF2-40B4-BE49-F238E27FC236}">
                  <a16:creationId xmlns:a16="http://schemas.microsoft.com/office/drawing/2014/main" id="{92B98359-7BDD-12B3-91AC-2B57385D6ECB}"/>
                </a:ext>
              </a:extLst>
            </p:cNvPr>
            <p:cNvSpPr/>
            <p:nvPr/>
          </p:nvSpPr>
          <p:spPr>
            <a:xfrm>
              <a:off x="10308812" y="953530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044" name="LargeGuide">
              <a:extLst>
                <a:ext uri="{FF2B5EF4-FFF2-40B4-BE49-F238E27FC236}">
                  <a16:creationId xmlns:a16="http://schemas.microsoft.com/office/drawing/2014/main" id="{2E536802-EEED-C9AE-DAD9-C94EDCBE1E8D}"/>
                </a:ext>
              </a:extLst>
            </p:cNvPr>
            <p:cNvSpPr/>
            <p:nvPr/>
          </p:nvSpPr>
          <p:spPr>
            <a:xfrm>
              <a:off x="4813156" y="762577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045" name="Small Guide">
              <a:extLst>
                <a:ext uri="{FF2B5EF4-FFF2-40B4-BE49-F238E27FC236}">
                  <a16:creationId xmlns:a16="http://schemas.microsoft.com/office/drawing/2014/main" id="{5B5D901F-2DE4-86DE-385D-F3711EB73350}"/>
                </a:ext>
              </a:extLst>
            </p:cNvPr>
            <p:cNvSpPr/>
            <p:nvPr/>
          </p:nvSpPr>
          <p:spPr>
            <a:xfrm>
              <a:off x="9076834" y="2416736"/>
              <a:ext cx="76949" cy="76949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046" name="LargeGuide">
              <a:extLst>
                <a:ext uri="{FF2B5EF4-FFF2-40B4-BE49-F238E27FC236}">
                  <a16:creationId xmlns:a16="http://schemas.microsoft.com/office/drawing/2014/main" id="{8F160739-1AE8-1787-61FC-7F897D153EC3}"/>
                </a:ext>
              </a:extLst>
            </p:cNvPr>
            <p:cNvSpPr/>
            <p:nvPr/>
          </p:nvSpPr>
          <p:spPr>
            <a:xfrm>
              <a:off x="7858100" y="2070906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047" name="LargeGuide">
              <a:extLst>
                <a:ext uri="{FF2B5EF4-FFF2-40B4-BE49-F238E27FC236}">
                  <a16:creationId xmlns:a16="http://schemas.microsoft.com/office/drawing/2014/main" id="{0916F6FC-6F2D-C9AF-8873-5CBF089F6B8D}"/>
                </a:ext>
              </a:extLst>
            </p:cNvPr>
            <p:cNvSpPr/>
            <p:nvPr/>
          </p:nvSpPr>
          <p:spPr>
            <a:xfrm>
              <a:off x="8069933" y="2070906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048" name="LargeGuide">
              <a:extLst>
                <a:ext uri="{FF2B5EF4-FFF2-40B4-BE49-F238E27FC236}">
                  <a16:creationId xmlns:a16="http://schemas.microsoft.com/office/drawing/2014/main" id="{295EA249-C3B3-644C-72DF-08294EB4EB98}"/>
                </a:ext>
              </a:extLst>
            </p:cNvPr>
            <p:cNvSpPr/>
            <p:nvPr/>
          </p:nvSpPr>
          <p:spPr>
            <a:xfrm>
              <a:off x="9717210" y="2070906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049" name="LargeGuide">
              <a:extLst>
                <a:ext uri="{FF2B5EF4-FFF2-40B4-BE49-F238E27FC236}">
                  <a16:creationId xmlns:a16="http://schemas.microsoft.com/office/drawing/2014/main" id="{6F3F2696-5A36-E4D1-38A0-A34DF2475757}"/>
                </a:ext>
              </a:extLst>
            </p:cNvPr>
            <p:cNvSpPr/>
            <p:nvPr/>
          </p:nvSpPr>
          <p:spPr>
            <a:xfrm>
              <a:off x="9929043" y="2070906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051" name="LargeGuide">
              <a:extLst>
                <a:ext uri="{FF2B5EF4-FFF2-40B4-BE49-F238E27FC236}">
                  <a16:creationId xmlns:a16="http://schemas.microsoft.com/office/drawing/2014/main" id="{486C9AE7-930D-DB2F-114F-07DB8FDE87FA}"/>
                </a:ext>
              </a:extLst>
            </p:cNvPr>
            <p:cNvSpPr/>
            <p:nvPr/>
          </p:nvSpPr>
          <p:spPr>
            <a:xfrm>
              <a:off x="10624974" y="2572196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052" name="LargeGuide">
              <a:extLst>
                <a:ext uri="{FF2B5EF4-FFF2-40B4-BE49-F238E27FC236}">
                  <a16:creationId xmlns:a16="http://schemas.microsoft.com/office/drawing/2014/main" id="{102D2F88-1EBC-8AE8-819F-B77DC0B6726C}"/>
                </a:ext>
              </a:extLst>
            </p:cNvPr>
            <p:cNvSpPr/>
            <p:nvPr/>
          </p:nvSpPr>
          <p:spPr>
            <a:xfrm>
              <a:off x="10616123" y="2796017"/>
              <a:ext cx="196194" cy="196194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055" name="Small Guide">
              <a:extLst>
                <a:ext uri="{FF2B5EF4-FFF2-40B4-BE49-F238E27FC236}">
                  <a16:creationId xmlns:a16="http://schemas.microsoft.com/office/drawing/2014/main" id="{17918D1A-28A7-28F8-3C32-84FD0FF8FC4F}"/>
                </a:ext>
              </a:extLst>
            </p:cNvPr>
            <p:cNvSpPr/>
            <p:nvPr/>
          </p:nvSpPr>
          <p:spPr>
            <a:xfrm>
              <a:off x="9076834" y="4982158"/>
              <a:ext cx="76949" cy="76949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056" name="Small Guide">
              <a:extLst>
                <a:ext uri="{FF2B5EF4-FFF2-40B4-BE49-F238E27FC236}">
                  <a16:creationId xmlns:a16="http://schemas.microsoft.com/office/drawing/2014/main" id="{E699C4F3-CE88-EA32-0B9C-A0D1BA65EFD1}"/>
                </a:ext>
              </a:extLst>
            </p:cNvPr>
            <p:cNvSpPr/>
            <p:nvPr/>
          </p:nvSpPr>
          <p:spPr>
            <a:xfrm>
              <a:off x="10439191" y="4899556"/>
              <a:ext cx="76949" cy="76949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9C32EC-BCF4-49D8-408B-0B14C9A2ED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762000"/>
            <a:ext cx="12192000" cy="6096001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F391712-8320-ACC3-6564-5AB39802A2DE}"/>
              </a:ext>
            </a:extLst>
          </p:cNvPr>
          <p:cNvSpPr/>
          <p:nvPr/>
        </p:nvSpPr>
        <p:spPr>
          <a:xfrm>
            <a:off x="210352" y="1159475"/>
            <a:ext cx="3901386" cy="5310502"/>
          </a:xfrm>
          <a:prstGeom prst="roundRect">
            <a:avLst>
              <a:gd name="adj" fmla="val 1265"/>
            </a:avLst>
          </a:prstGeom>
          <a:solidFill>
            <a:srgbClr val="FFFFFF"/>
          </a:solidFill>
          <a:ln w="19050">
            <a:solidFill>
              <a:srgbClr val="1B5744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1B57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5B86D15-AC79-EB73-932E-1FEB4E9C5460}"/>
              </a:ext>
            </a:extLst>
          </p:cNvPr>
          <p:cNvGrpSpPr/>
          <p:nvPr/>
        </p:nvGrpSpPr>
        <p:grpSpPr>
          <a:xfrm>
            <a:off x="8276324" y="1159475"/>
            <a:ext cx="1431879" cy="1252731"/>
            <a:chOff x="8307209" y="1159475"/>
            <a:chExt cx="1436256" cy="1269782"/>
          </a:xfrm>
        </p:grpSpPr>
        <p:sp>
          <p:nvSpPr>
            <p:cNvPr id="1059" name="Rectangle: Rounded Corners 1058">
              <a:extLst>
                <a:ext uri="{FF2B5EF4-FFF2-40B4-BE49-F238E27FC236}">
                  <a16:creationId xmlns:a16="http://schemas.microsoft.com/office/drawing/2014/main" id="{33FCE59F-A48F-D52A-DE2F-8C33814D620A}"/>
                </a:ext>
              </a:extLst>
            </p:cNvPr>
            <p:cNvSpPr/>
            <p:nvPr/>
          </p:nvSpPr>
          <p:spPr>
            <a:xfrm>
              <a:off x="8307209" y="1159475"/>
              <a:ext cx="1436256" cy="1269782"/>
            </a:xfrm>
            <a:prstGeom prst="roundRect">
              <a:avLst>
                <a:gd name="adj" fmla="val 3001"/>
              </a:avLst>
            </a:prstGeom>
            <a:noFill/>
            <a:ln w="19050">
              <a:solidFill>
                <a:srgbClr val="1B5744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1B57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60" name="Rectangle: Rounded Corners 1059">
              <a:extLst>
                <a:ext uri="{FF2B5EF4-FFF2-40B4-BE49-F238E27FC236}">
                  <a16:creationId xmlns:a16="http://schemas.microsoft.com/office/drawing/2014/main" id="{E11BFC04-5ADD-BE51-E9DF-16498E5B572D}"/>
                </a:ext>
              </a:extLst>
            </p:cNvPr>
            <p:cNvSpPr/>
            <p:nvPr/>
          </p:nvSpPr>
          <p:spPr>
            <a:xfrm>
              <a:off x="8363083" y="1209260"/>
              <a:ext cx="1331557" cy="246457"/>
            </a:xfrm>
            <a:prstGeom prst="roundRect">
              <a:avLst>
                <a:gd name="adj" fmla="val 6164"/>
              </a:avLst>
            </a:prstGeom>
            <a:solidFill>
              <a:srgbClr val="1B5744"/>
            </a:solidFill>
            <a:ln w="19050">
              <a:solidFill>
                <a:srgbClr val="1B5744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1200" cap="all" spc="0" normalizeH="0" baseline="0" noProof="0" dirty="0">
                  <a:ln>
                    <a:noFill/>
                  </a:ln>
                  <a:solidFill>
                    <a:srgbClr val="F2F2F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Virtualization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1062" name="Graphic 1061" descr="Binary with solid fill">
            <a:extLst>
              <a:ext uri="{FF2B5EF4-FFF2-40B4-BE49-F238E27FC236}">
                <a16:creationId xmlns:a16="http://schemas.microsoft.com/office/drawing/2014/main" id="{0B1A2ACF-1D09-6E03-76E5-D0BCB96B9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404583" y="1233169"/>
            <a:ext cx="189113" cy="189113"/>
          </a:xfrm>
          <a:prstGeom prst="rect">
            <a:avLst/>
          </a:prstGeom>
        </p:spPr>
      </p:pic>
      <p:pic>
        <p:nvPicPr>
          <p:cNvPr id="1095" name="Server1_1" descr="HP ProLiant DL360p Gen8 server review | IT PRO">
            <a:extLst>
              <a:ext uri="{FF2B5EF4-FFF2-40B4-BE49-F238E27FC236}">
                <a16:creationId xmlns:a16="http://schemas.microsoft.com/office/drawing/2014/main" id="{FD253E0D-08B7-0E97-0773-1F2132A57E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2240747" y="2355185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6" name="Server2_1" descr="HP ProLiant DL360p Gen8 server review | IT PRO">
            <a:extLst>
              <a:ext uri="{FF2B5EF4-FFF2-40B4-BE49-F238E27FC236}">
                <a16:creationId xmlns:a16="http://schemas.microsoft.com/office/drawing/2014/main" id="{B516887D-8A53-2B5D-BFCD-5CDD63A142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2240747" y="2488495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7" name="Server3_1" descr="HP ProLiant DL360p Gen8 server review | IT PRO">
            <a:extLst>
              <a:ext uri="{FF2B5EF4-FFF2-40B4-BE49-F238E27FC236}">
                <a16:creationId xmlns:a16="http://schemas.microsoft.com/office/drawing/2014/main" id="{A783AD6D-08B0-59C7-FDB1-31925B2A67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2240747" y="2623000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8" name="Server4_1" descr="HP ProLiant DL360p Gen8 server review | IT PRO">
            <a:extLst>
              <a:ext uri="{FF2B5EF4-FFF2-40B4-BE49-F238E27FC236}">
                <a16:creationId xmlns:a16="http://schemas.microsoft.com/office/drawing/2014/main" id="{F93E3D3B-B553-006C-FB2C-B29304E176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2239466" y="2772883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9" name="Server5_1" descr="HP ProLiant DL360p Gen8 server review | IT PRO">
            <a:extLst>
              <a:ext uri="{FF2B5EF4-FFF2-40B4-BE49-F238E27FC236}">
                <a16:creationId xmlns:a16="http://schemas.microsoft.com/office/drawing/2014/main" id="{A0DCD1E9-EB4A-F3A7-61E4-AED1AE92BE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2239466" y="2906193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0" name="Server6_1" descr="HP ProLiant DL360p Gen8 server review | IT PRO">
            <a:extLst>
              <a:ext uri="{FF2B5EF4-FFF2-40B4-BE49-F238E27FC236}">
                <a16:creationId xmlns:a16="http://schemas.microsoft.com/office/drawing/2014/main" id="{42931140-4583-990B-6CA7-9FA4D2538E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2239466" y="3040698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1" name="Virtualization" descr="VMware vSphere Client High-Def icon by flakshack on DeviantArt">
            <a:extLst>
              <a:ext uri="{FF2B5EF4-FFF2-40B4-BE49-F238E27FC236}">
                <a16:creationId xmlns:a16="http://schemas.microsoft.com/office/drawing/2014/main" id="{48D324DF-97C5-5DEB-A320-2CD0DB714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rgbClr val="24755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9270" y="1626954"/>
            <a:ext cx="388660" cy="388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5" name="Switch1_1" descr="Stackable Aruba 2930M Switch Series for Small Business | Aruba">
            <a:extLst>
              <a:ext uri="{FF2B5EF4-FFF2-40B4-BE49-F238E27FC236}">
                <a16:creationId xmlns:a16="http://schemas.microsoft.com/office/drawing/2014/main" id="{EF62C55B-D66C-44A2-C79E-928A8D146A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" t="47621" r="1020" b="31191"/>
          <a:stretch/>
        </p:blipFill>
        <p:spPr bwMode="auto">
          <a:xfrm>
            <a:off x="2250199" y="1265021"/>
            <a:ext cx="1376486" cy="1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6" name="Switch2_1" descr="Stackable Aruba 2930M Switch Series for Small Business | Aruba">
            <a:extLst>
              <a:ext uri="{FF2B5EF4-FFF2-40B4-BE49-F238E27FC236}">
                <a16:creationId xmlns:a16="http://schemas.microsoft.com/office/drawing/2014/main" id="{6418C70E-B7E0-ED2A-C5CA-13E3470648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" t="47621" r="1020" b="31191"/>
          <a:stretch/>
        </p:blipFill>
        <p:spPr bwMode="auto">
          <a:xfrm>
            <a:off x="2250199" y="1419217"/>
            <a:ext cx="1376486" cy="1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9" name="Storage1" descr="HPE Nimble Storage AF40 All Flash Dual Controller">
            <a:extLst>
              <a:ext uri="{FF2B5EF4-FFF2-40B4-BE49-F238E27FC236}">
                <a16:creationId xmlns:a16="http://schemas.microsoft.com/office/drawing/2014/main" id="{EF8A39A4-73D3-A6B9-0EC1-F6125ECD50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33390" r="3958" b="20294"/>
          <a:stretch/>
        </p:blipFill>
        <p:spPr bwMode="auto">
          <a:xfrm>
            <a:off x="2206624" y="4013649"/>
            <a:ext cx="1459843" cy="54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7" name="Backup1" descr="Generic disk array vector graphics | Public domain vectors">
            <a:extLst>
              <a:ext uri="{FF2B5EF4-FFF2-40B4-BE49-F238E27FC236}">
                <a16:creationId xmlns:a16="http://schemas.microsoft.com/office/drawing/2014/main" id="{9931D957-30D0-5014-C910-F33BFC8DD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994" y="5368773"/>
            <a:ext cx="1571015" cy="44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CE8D457-F61D-D5E5-6271-177CE1D4DA7F}"/>
              </a:ext>
            </a:extLst>
          </p:cNvPr>
          <p:cNvCxnSpPr>
            <a:cxnSpLocks/>
          </p:cNvCxnSpPr>
          <p:nvPr/>
        </p:nvCxnSpPr>
        <p:spPr>
          <a:xfrm>
            <a:off x="246583" y="2015623"/>
            <a:ext cx="3828862" cy="18985"/>
          </a:xfrm>
          <a:prstGeom prst="line">
            <a:avLst/>
          </a:prstGeom>
          <a:ln w="19050">
            <a:solidFill>
              <a:srgbClr val="247554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E172387-BE0D-49F7-2948-9ADBC2EDC703}"/>
              </a:ext>
            </a:extLst>
          </p:cNvPr>
          <p:cNvCxnSpPr>
            <a:cxnSpLocks/>
          </p:cNvCxnSpPr>
          <p:nvPr/>
        </p:nvCxnSpPr>
        <p:spPr>
          <a:xfrm>
            <a:off x="246583" y="3496374"/>
            <a:ext cx="3850053" cy="0"/>
          </a:xfrm>
          <a:prstGeom prst="line">
            <a:avLst/>
          </a:prstGeom>
          <a:ln w="19050">
            <a:solidFill>
              <a:srgbClr val="247554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6477E9-7ABC-5AFF-5B27-3A22D0B35C48}"/>
              </a:ext>
            </a:extLst>
          </p:cNvPr>
          <p:cNvCxnSpPr>
            <a:cxnSpLocks/>
          </p:cNvCxnSpPr>
          <p:nvPr/>
        </p:nvCxnSpPr>
        <p:spPr>
          <a:xfrm>
            <a:off x="246583" y="5020633"/>
            <a:ext cx="3850053" cy="12975"/>
          </a:xfrm>
          <a:prstGeom prst="line">
            <a:avLst/>
          </a:prstGeom>
          <a:ln w="19050">
            <a:solidFill>
              <a:srgbClr val="247554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E85C6B3-38AB-A92D-93BA-244C0DD7B423}"/>
              </a:ext>
            </a:extLst>
          </p:cNvPr>
          <p:cNvCxnSpPr>
            <a:cxnSpLocks/>
          </p:cNvCxnSpPr>
          <p:nvPr/>
        </p:nvCxnSpPr>
        <p:spPr>
          <a:xfrm>
            <a:off x="246583" y="6165693"/>
            <a:ext cx="3850053" cy="0"/>
          </a:xfrm>
          <a:prstGeom prst="line">
            <a:avLst/>
          </a:prstGeom>
          <a:ln w="19050">
            <a:solidFill>
              <a:srgbClr val="247554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6" name="Rectangle: Rounded Corners 1085">
            <a:extLst>
              <a:ext uri="{FF2B5EF4-FFF2-40B4-BE49-F238E27FC236}">
                <a16:creationId xmlns:a16="http://schemas.microsoft.com/office/drawing/2014/main" id="{1337B7C0-F329-B944-1BC4-C1D3DC4E5BF8}"/>
              </a:ext>
            </a:extLst>
          </p:cNvPr>
          <p:cNvSpPr/>
          <p:nvPr/>
        </p:nvSpPr>
        <p:spPr>
          <a:xfrm>
            <a:off x="4541422" y="1159475"/>
            <a:ext cx="3305219" cy="5310501"/>
          </a:xfrm>
          <a:prstGeom prst="roundRect">
            <a:avLst>
              <a:gd name="adj" fmla="val 1265"/>
            </a:avLst>
          </a:prstGeom>
          <a:solidFill>
            <a:srgbClr val="FFFFFF"/>
          </a:solidFill>
          <a:ln w="19050">
            <a:solidFill>
              <a:srgbClr val="247554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1B57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49" name="Server1_2" descr="HP ProLiant DL360p Gen8 server review | IT PRO">
            <a:extLst>
              <a:ext uri="{FF2B5EF4-FFF2-40B4-BE49-F238E27FC236}">
                <a16:creationId xmlns:a16="http://schemas.microsoft.com/office/drawing/2014/main" id="{D91EF13F-8ADD-FA9E-010E-1AA84BC495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6112743" y="2355185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0" name="Server2_2" descr="HP ProLiant DL360p Gen8 server review | IT PRO">
            <a:extLst>
              <a:ext uri="{FF2B5EF4-FFF2-40B4-BE49-F238E27FC236}">
                <a16:creationId xmlns:a16="http://schemas.microsoft.com/office/drawing/2014/main" id="{146338A1-4B57-4C9F-861F-59A5D0A2FD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6112743" y="2488495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1" name="Server3_2" descr="HP ProLiant DL360p Gen8 server review | IT PRO">
            <a:extLst>
              <a:ext uri="{FF2B5EF4-FFF2-40B4-BE49-F238E27FC236}">
                <a16:creationId xmlns:a16="http://schemas.microsoft.com/office/drawing/2014/main" id="{E060666B-C606-D916-170C-10B55A7ED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6112743" y="2623000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2" name="Server4_2" descr="HP ProLiant DL360p Gen8 server review | IT PRO">
            <a:extLst>
              <a:ext uri="{FF2B5EF4-FFF2-40B4-BE49-F238E27FC236}">
                <a16:creationId xmlns:a16="http://schemas.microsoft.com/office/drawing/2014/main" id="{4964FB4A-4FD4-3E93-42D8-E4CE1AD6F3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6111462" y="2772883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3" name="Server5_2" descr="HP ProLiant DL360p Gen8 server review | IT PRO">
            <a:extLst>
              <a:ext uri="{FF2B5EF4-FFF2-40B4-BE49-F238E27FC236}">
                <a16:creationId xmlns:a16="http://schemas.microsoft.com/office/drawing/2014/main" id="{48275B9A-5966-9621-5D80-3BB21761F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6111462" y="2906193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4" name="Server6_2" descr="HP ProLiant DL360p Gen8 server review | IT PRO">
            <a:extLst>
              <a:ext uri="{FF2B5EF4-FFF2-40B4-BE49-F238E27FC236}">
                <a16:creationId xmlns:a16="http://schemas.microsoft.com/office/drawing/2014/main" id="{408782A1-E25D-0119-7F16-48515C833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47275" r="5317" b="41285"/>
          <a:stretch/>
        </p:blipFill>
        <p:spPr bwMode="auto">
          <a:xfrm>
            <a:off x="6111462" y="3040698"/>
            <a:ext cx="1414585" cy="1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6" name="Switch1_2" descr="Stackable Aruba 2930M Switch Series for Small Business | Aruba">
            <a:extLst>
              <a:ext uri="{FF2B5EF4-FFF2-40B4-BE49-F238E27FC236}">
                <a16:creationId xmlns:a16="http://schemas.microsoft.com/office/drawing/2014/main" id="{58B22660-2B1D-22FC-68E0-3CBC649669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" t="47621" r="1020" b="31191"/>
          <a:stretch/>
        </p:blipFill>
        <p:spPr bwMode="auto">
          <a:xfrm>
            <a:off x="6122195" y="1268104"/>
            <a:ext cx="1376486" cy="1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" name="Switch2_2" descr="Stackable Aruba 2930M Switch Series for Small Business | Aruba">
            <a:extLst>
              <a:ext uri="{FF2B5EF4-FFF2-40B4-BE49-F238E27FC236}">
                <a16:creationId xmlns:a16="http://schemas.microsoft.com/office/drawing/2014/main" id="{3D4F0D83-11F9-3ADB-AB8D-B460BB3C45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" t="47621" r="1020" b="31191"/>
          <a:stretch/>
        </p:blipFill>
        <p:spPr bwMode="auto">
          <a:xfrm>
            <a:off x="6122195" y="1422300"/>
            <a:ext cx="1376486" cy="1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8" name="Storage2" descr="HPE Nimble Storage AF40 All Flash Dual Controller">
            <a:extLst>
              <a:ext uri="{FF2B5EF4-FFF2-40B4-BE49-F238E27FC236}">
                <a16:creationId xmlns:a16="http://schemas.microsoft.com/office/drawing/2014/main" id="{B352DA98-02BC-7DDF-6EA8-B87A1DFBB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33390" r="3958" b="20294"/>
          <a:stretch/>
        </p:blipFill>
        <p:spPr bwMode="auto">
          <a:xfrm>
            <a:off x="6078620" y="4013649"/>
            <a:ext cx="1459843" cy="54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9" name="Backup2" descr="Generic disk array vector graphics | Public domain vectors">
            <a:extLst>
              <a:ext uri="{FF2B5EF4-FFF2-40B4-BE49-F238E27FC236}">
                <a16:creationId xmlns:a16="http://schemas.microsoft.com/office/drawing/2014/main" id="{3B7BDB43-B363-1E4A-DE92-F7D2707E3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990" y="5368773"/>
            <a:ext cx="1571015" cy="44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77" name="Straight Connector 1176">
            <a:extLst>
              <a:ext uri="{FF2B5EF4-FFF2-40B4-BE49-F238E27FC236}">
                <a16:creationId xmlns:a16="http://schemas.microsoft.com/office/drawing/2014/main" id="{668BF70F-4BA1-73BC-0629-70D2DACBAAE7}"/>
              </a:ext>
            </a:extLst>
          </p:cNvPr>
          <p:cNvCxnSpPr>
            <a:cxnSpLocks/>
          </p:cNvCxnSpPr>
          <p:nvPr/>
        </p:nvCxnSpPr>
        <p:spPr>
          <a:xfrm>
            <a:off x="4600941" y="2015623"/>
            <a:ext cx="3226301" cy="16195"/>
          </a:xfrm>
          <a:prstGeom prst="line">
            <a:avLst/>
          </a:prstGeom>
          <a:ln w="19050">
            <a:solidFill>
              <a:srgbClr val="247554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8" name="Straight Connector 1177">
            <a:extLst>
              <a:ext uri="{FF2B5EF4-FFF2-40B4-BE49-F238E27FC236}">
                <a16:creationId xmlns:a16="http://schemas.microsoft.com/office/drawing/2014/main" id="{16B48A66-DF44-28CB-1F7B-159ACAECDE94}"/>
              </a:ext>
            </a:extLst>
          </p:cNvPr>
          <p:cNvCxnSpPr>
            <a:cxnSpLocks/>
          </p:cNvCxnSpPr>
          <p:nvPr/>
        </p:nvCxnSpPr>
        <p:spPr>
          <a:xfrm>
            <a:off x="4600941" y="3496374"/>
            <a:ext cx="3226301" cy="0"/>
          </a:xfrm>
          <a:prstGeom prst="line">
            <a:avLst/>
          </a:prstGeom>
          <a:ln w="19050">
            <a:solidFill>
              <a:srgbClr val="247554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9" name="Straight Connector 1178">
            <a:extLst>
              <a:ext uri="{FF2B5EF4-FFF2-40B4-BE49-F238E27FC236}">
                <a16:creationId xmlns:a16="http://schemas.microsoft.com/office/drawing/2014/main" id="{4C92AB0A-686A-2F00-DF37-C71A13F156AC}"/>
              </a:ext>
            </a:extLst>
          </p:cNvPr>
          <p:cNvCxnSpPr>
            <a:cxnSpLocks/>
          </p:cNvCxnSpPr>
          <p:nvPr/>
        </p:nvCxnSpPr>
        <p:spPr>
          <a:xfrm>
            <a:off x="4600941" y="5020633"/>
            <a:ext cx="3226301" cy="3308"/>
          </a:xfrm>
          <a:prstGeom prst="line">
            <a:avLst/>
          </a:prstGeom>
          <a:ln w="19050">
            <a:solidFill>
              <a:srgbClr val="247554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0" name="Straight Connector 1179">
            <a:extLst>
              <a:ext uri="{FF2B5EF4-FFF2-40B4-BE49-F238E27FC236}">
                <a16:creationId xmlns:a16="http://schemas.microsoft.com/office/drawing/2014/main" id="{843B33DB-11C6-724A-1D52-A789D254BAB5}"/>
              </a:ext>
            </a:extLst>
          </p:cNvPr>
          <p:cNvCxnSpPr>
            <a:cxnSpLocks/>
          </p:cNvCxnSpPr>
          <p:nvPr/>
        </p:nvCxnSpPr>
        <p:spPr>
          <a:xfrm>
            <a:off x="4600941" y="6165693"/>
            <a:ext cx="3226301" cy="0"/>
          </a:xfrm>
          <a:prstGeom prst="line">
            <a:avLst/>
          </a:prstGeom>
          <a:ln w="19050">
            <a:solidFill>
              <a:srgbClr val="247554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3" name="Straight Connector 1182">
            <a:extLst>
              <a:ext uri="{FF2B5EF4-FFF2-40B4-BE49-F238E27FC236}">
                <a16:creationId xmlns:a16="http://schemas.microsoft.com/office/drawing/2014/main" id="{89256E24-B269-3AC3-ECEC-FC7BB1FE7355}"/>
              </a:ext>
            </a:extLst>
          </p:cNvPr>
          <p:cNvCxnSpPr>
            <a:cxnSpLocks/>
          </p:cNvCxnSpPr>
          <p:nvPr/>
        </p:nvCxnSpPr>
        <p:spPr>
          <a:xfrm>
            <a:off x="9984918" y="2782452"/>
            <a:ext cx="1807123" cy="0"/>
          </a:xfrm>
          <a:prstGeom prst="line">
            <a:avLst/>
          </a:prstGeom>
          <a:ln w="19050">
            <a:solidFill>
              <a:srgbClr val="808080">
                <a:alpha val="14902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AED953A-26FF-F381-8EB0-1D6CBC1CD64A}"/>
              </a:ext>
            </a:extLst>
          </p:cNvPr>
          <p:cNvCxnSpPr>
            <a:cxnSpLocks/>
          </p:cNvCxnSpPr>
          <p:nvPr/>
        </p:nvCxnSpPr>
        <p:spPr>
          <a:xfrm>
            <a:off x="8054294" y="1956619"/>
            <a:ext cx="0" cy="3859595"/>
          </a:xfrm>
          <a:prstGeom prst="line">
            <a:avLst/>
          </a:prstGeom>
          <a:ln w="19050">
            <a:solidFill>
              <a:srgbClr val="808080">
                <a:alpha val="14902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2D93C21-BA92-84D2-9F9B-1341A213AC61}"/>
              </a:ext>
            </a:extLst>
          </p:cNvPr>
          <p:cNvGrpSpPr/>
          <p:nvPr/>
        </p:nvGrpSpPr>
        <p:grpSpPr>
          <a:xfrm>
            <a:off x="8276325" y="2499896"/>
            <a:ext cx="1427306" cy="2478826"/>
            <a:chOff x="8307208" y="2499896"/>
            <a:chExt cx="1431683" cy="2478826"/>
          </a:xfrm>
        </p:grpSpPr>
        <p:sp>
          <p:nvSpPr>
            <p:cNvPr id="1091" name="Rectangle: Rounded Corners 1090">
              <a:extLst>
                <a:ext uri="{FF2B5EF4-FFF2-40B4-BE49-F238E27FC236}">
                  <a16:creationId xmlns:a16="http://schemas.microsoft.com/office/drawing/2014/main" id="{56E13C29-6E97-4762-1FA5-519BB459F486}"/>
                </a:ext>
              </a:extLst>
            </p:cNvPr>
            <p:cNvSpPr/>
            <p:nvPr/>
          </p:nvSpPr>
          <p:spPr>
            <a:xfrm>
              <a:off x="8307208" y="2499896"/>
              <a:ext cx="1431683" cy="2478826"/>
            </a:xfrm>
            <a:prstGeom prst="roundRect">
              <a:avLst>
                <a:gd name="adj" fmla="val 3001"/>
              </a:avLst>
            </a:prstGeom>
            <a:noFill/>
            <a:ln w="19050">
              <a:solidFill>
                <a:srgbClr val="1B5744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1B57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29FB372-88C2-FA4C-ACE2-123007CF1C2F}"/>
                </a:ext>
              </a:extLst>
            </p:cNvPr>
            <p:cNvSpPr/>
            <p:nvPr/>
          </p:nvSpPr>
          <p:spPr>
            <a:xfrm>
              <a:off x="8359684" y="2549114"/>
              <a:ext cx="1331557" cy="246457"/>
            </a:xfrm>
            <a:prstGeom prst="roundRect">
              <a:avLst>
                <a:gd name="adj" fmla="val 6164"/>
              </a:avLst>
            </a:prstGeom>
            <a:solidFill>
              <a:srgbClr val="1B5744"/>
            </a:solidFill>
            <a:ln w="19050">
              <a:solidFill>
                <a:srgbClr val="1B5744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1200" cap="all" spc="0" normalizeH="0" baseline="0" noProof="0" dirty="0">
                  <a:ln>
                    <a:noFill/>
                  </a:ln>
                  <a:solidFill>
                    <a:srgbClr val="F2F2F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Workloads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1094" name="Graphic 1093" descr="Cmd Terminal with solid fill">
            <a:extLst>
              <a:ext uri="{FF2B5EF4-FFF2-40B4-BE49-F238E27FC236}">
                <a16:creationId xmlns:a16="http://schemas.microsoft.com/office/drawing/2014/main" id="{4A297AFE-053B-83D1-801B-4D85E33AD9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9400233" y="2560500"/>
            <a:ext cx="219587" cy="219587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5EA8A001-0B90-957D-45EB-255714060E27}"/>
              </a:ext>
            </a:extLst>
          </p:cNvPr>
          <p:cNvGrpSpPr/>
          <p:nvPr/>
        </p:nvGrpSpPr>
        <p:grpSpPr>
          <a:xfrm>
            <a:off x="8273279" y="5060644"/>
            <a:ext cx="1430349" cy="1409332"/>
            <a:chOff x="8308540" y="5060643"/>
            <a:chExt cx="1430349" cy="1510405"/>
          </a:xfrm>
        </p:grpSpPr>
        <p:sp>
          <p:nvSpPr>
            <p:cNvPr id="1103" name="Rectangle: Rounded Corners 1102">
              <a:extLst>
                <a:ext uri="{FF2B5EF4-FFF2-40B4-BE49-F238E27FC236}">
                  <a16:creationId xmlns:a16="http://schemas.microsoft.com/office/drawing/2014/main" id="{E3AB09B9-9814-4639-8825-1778D19E3C76}"/>
                </a:ext>
              </a:extLst>
            </p:cNvPr>
            <p:cNvSpPr/>
            <p:nvPr/>
          </p:nvSpPr>
          <p:spPr>
            <a:xfrm>
              <a:off x="8308540" y="5060643"/>
              <a:ext cx="1430349" cy="1510405"/>
            </a:xfrm>
            <a:prstGeom prst="roundRect">
              <a:avLst>
                <a:gd name="adj" fmla="val 3001"/>
              </a:avLst>
            </a:prstGeom>
            <a:noFill/>
            <a:ln w="19050">
              <a:solidFill>
                <a:srgbClr val="1B5744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1B57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681436C-C1FB-6F4D-13DA-F29F6A66DF5C}"/>
                </a:ext>
              </a:extLst>
            </p:cNvPr>
            <p:cNvSpPr/>
            <p:nvPr/>
          </p:nvSpPr>
          <p:spPr>
            <a:xfrm>
              <a:off x="8359684" y="5114776"/>
              <a:ext cx="1331557" cy="246457"/>
            </a:xfrm>
            <a:prstGeom prst="roundRect">
              <a:avLst>
                <a:gd name="adj" fmla="val 6164"/>
              </a:avLst>
            </a:prstGeom>
            <a:solidFill>
              <a:srgbClr val="1B5744"/>
            </a:solidFill>
            <a:ln w="19050">
              <a:solidFill>
                <a:srgbClr val="1B5744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2F2F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DR</a:t>
              </a:r>
            </a:p>
          </p:txBody>
        </p:sp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F48D407D-4C7A-B0C8-5686-DF0CB65D7C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9415470" y="5141399"/>
            <a:ext cx="189114" cy="189114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43DC1C55-4F90-FF81-517B-C2A072448C67}"/>
              </a:ext>
            </a:extLst>
          </p:cNvPr>
          <p:cNvGrpSpPr/>
          <p:nvPr/>
        </p:nvGrpSpPr>
        <p:grpSpPr>
          <a:xfrm>
            <a:off x="10118122" y="1159475"/>
            <a:ext cx="1857425" cy="1401026"/>
            <a:chOff x="10110004" y="1159474"/>
            <a:chExt cx="1717301" cy="1421955"/>
          </a:xfrm>
        </p:grpSpPr>
        <p:sp>
          <p:nvSpPr>
            <p:cNvPr id="1194" name="Rectangle: Rounded Corners 1193">
              <a:extLst>
                <a:ext uri="{FF2B5EF4-FFF2-40B4-BE49-F238E27FC236}">
                  <a16:creationId xmlns:a16="http://schemas.microsoft.com/office/drawing/2014/main" id="{AC203A49-506C-E88E-058A-73393538A6CB}"/>
                </a:ext>
              </a:extLst>
            </p:cNvPr>
            <p:cNvSpPr/>
            <p:nvPr/>
          </p:nvSpPr>
          <p:spPr>
            <a:xfrm>
              <a:off x="10110004" y="1159474"/>
              <a:ext cx="1717301" cy="1421955"/>
            </a:xfrm>
            <a:prstGeom prst="roundRect">
              <a:avLst>
                <a:gd name="adj" fmla="val 3001"/>
              </a:avLst>
            </a:prstGeom>
            <a:noFill/>
            <a:ln w="19050">
              <a:solidFill>
                <a:srgbClr val="1B5744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1B574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5E888A-4BD9-7D63-994D-5BAE19ACA6DA}"/>
                </a:ext>
              </a:extLst>
            </p:cNvPr>
            <p:cNvSpPr/>
            <p:nvPr/>
          </p:nvSpPr>
          <p:spPr>
            <a:xfrm>
              <a:off x="10158263" y="1209260"/>
              <a:ext cx="1608186" cy="246457"/>
            </a:xfrm>
            <a:prstGeom prst="roundRect">
              <a:avLst>
                <a:gd name="adj" fmla="val 6164"/>
              </a:avLst>
            </a:prstGeom>
            <a:solidFill>
              <a:srgbClr val="1B5744"/>
            </a:solidFill>
            <a:ln w="19050">
              <a:solidFill>
                <a:srgbClr val="1B5744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F2F2F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CLOUD</a:t>
              </a:r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id="{0865D610-30E9-AC56-AC31-B18DD16278A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1667860" y="1233169"/>
            <a:ext cx="189114" cy="189114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5885086F-378A-C671-ED41-A9642F687115}"/>
              </a:ext>
            </a:extLst>
          </p:cNvPr>
          <p:cNvGrpSpPr/>
          <p:nvPr/>
        </p:nvGrpSpPr>
        <p:grpSpPr>
          <a:xfrm>
            <a:off x="10157596" y="3004558"/>
            <a:ext cx="1817947" cy="1884144"/>
            <a:chOff x="10110004" y="2907836"/>
            <a:chExt cx="1717298" cy="1927916"/>
          </a:xfrm>
        </p:grpSpPr>
        <p:sp>
          <p:nvSpPr>
            <p:cNvPr id="1203" name="Rectangle: Rounded Corners 1202">
              <a:extLst>
                <a:ext uri="{FF2B5EF4-FFF2-40B4-BE49-F238E27FC236}">
                  <a16:creationId xmlns:a16="http://schemas.microsoft.com/office/drawing/2014/main" id="{14DEE8F4-2404-57EC-9CBE-19981B526AB8}"/>
                </a:ext>
              </a:extLst>
            </p:cNvPr>
            <p:cNvSpPr/>
            <p:nvPr/>
          </p:nvSpPr>
          <p:spPr>
            <a:xfrm>
              <a:off x="10110004" y="2907836"/>
              <a:ext cx="1717298" cy="1927916"/>
            </a:xfrm>
            <a:prstGeom prst="roundRect">
              <a:avLst>
                <a:gd name="adj" fmla="val 3001"/>
              </a:avLst>
            </a:prstGeom>
            <a:noFill/>
            <a:ln w="19050">
              <a:solidFill>
                <a:srgbClr val="1B5744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27C2E58-5A46-EF96-9A6F-A8B7F2256BBD}"/>
                </a:ext>
              </a:extLst>
            </p:cNvPr>
            <p:cNvGrpSpPr/>
            <p:nvPr/>
          </p:nvGrpSpPr>
          <p:grpSpPr>
            <a:xfrm>
              <a:off x="10167389" y="2967635"/>
              <a:ext cx="1599061" cy="1111242"/>
              <a:chOff x="10167389" y="2967635"/>
              <a:chExt cx="1599061" cy="1111242"/>
            </a:xfrm>
          </p:grpSpPr>
          <p:sp>
            <p:nvSpPr>
              <p:cNvPr id="1211" name="Init_Info">
                <a:extLst>
                  <a:ext uri="{FF2B5EF4-FFF2-40B4-BE49-F238E27FC236}">
                    <a16:creationId xmlns:a16="http://schemas.microsoft.com/office/drawing/2014/main" id="{9452395A-A76F-C044-1EAA-36FF8C0EBB13}"/>
                  </a:ext>
                </a:extLst>
              </p:cNvPr>
              <p:cNvSpPr txBox="1"/>
              <p:nvPr/>
            </p:nvSpPr>
            <p:spPr>
              <a:xfrm>
                <a:off x="10208284" y="3331612"/>
                <a:ext cx="1485947" cy="74726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Insert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Insert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Insert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86717B2E-D3F0-AC5F-EBF1-20EBCA83D79B}"/>
                  </a:ext>
                </a:extLst>
              </p:cNvPr>
              <p:cNvSpPr/>
              <p:nvPr/>
            </p:nvSpPr>
            <p:spPr>
              <a:xfrm>
                <a:off x="10167389" y="2967635"/>
                <a:ext cx="1599061" cy="246457"/>
              </a:xfrm>
              <a:prstGeom prst="roundRect">
                <a:avLst>
                  <a:gd name="adj" fmla="val 6164"/>
                </a:avLst>
              </a:prstGeom>
              <a:solidFill>
                <a:srgbClr val="1B5744"/>
              </a:solidFill>
              <a:ln w="19050">
                <a:solidFill>
                  <a:srgbClr val="1B5744"/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INITIATIVES</a:t>
                </a:r>
              </a:p>
            </p:txBody>
          </p:sp>
        </p:grpSp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9F90F691-5254-8513-9650-CBF1F2FAD41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1667860" y="3088266"/>
            <a:ext cx="189114" cy="189114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D42D3-6DA0-888B-6BB9-4325EC6F51BA}"/>
              </a:ext>
            </a:extLst>
          </p:cNvPr>
          <p:cNvGrpSpPr/>
          <p:nvPr/>
        </p:nvGrpSpPr>
        <p:grpSpPr>
          <a:xfrm>
            <a:off x="10157596" y="4986293"/>
            <a:ext cx="1817947" cy="1483684"/>
            <a:chOff x="10185857" y="4986292"/>
            <a:chExt cx="1724299" cy="1584756"/>
          </a:xfrm>
        </p:grpSpPr>
        <p:sp>
          <p:nvSpPr>
            <p:cNvPr id="1209" name="Rectangle: Rounded Corners 1208">
              <a:extLst>
                <a:ext uri="{FF2B5EF4-FFF2-40B4-BE49-F238E27FC236}">
                  <a16:creationId xmlns:a16="http://schemas.microsoft.com/office/drawing/2014/main" id="{4831FB44-37F2-1B07-B550-3F3B0FCEFE02}"/>
                </a:ext>
              </a:extLst>
            </p:cNvPr>
            <p:cNvSpPr/>
            <p:nvPr/>
          </p:nvSpPr>
          <p:spPr>
            <a:xfrm>
              <a:off x="10185857" y="4986292"/>
              <a:ext cx="1724299" cy="1584756"/>
            </a:xfrm>
            <a:prstGeom prst="roundRect">
              <a:avLst>
                <a:gd name="adj" fmla="val 3001"/>
              </a:avLst>
            </a:prstGeom>
            <a:noFill/>
            <a:ln w="19050">
              <a:solidFill>
                <a:srgbClr val="1B5744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8CB5654-000B-4EB3-8D4A-C1641226769E}"/>
                </a:ext>
              </a:extLst>
            </p:cNvPr>
            <p:cNvGrpSpPr/>
            <p:nvPr/>
          </p:nvGrpSpPr>
          <p:grpSpPr>
            <a:xfrm>
              <a:off x="10248011" y="5044698"/>
              <a:ext cx="1599061" cy="1115088"/>
              <a:chOff x="10248011" y="5044698"/>
              <a:chExt cx="1599061" cy="1115088"/>
            </a:xfrm>
          </p:grpSpPr>
          <p:sp>
            <p:nvSpPr>
              <p:cNvPr id="1212" name="Chall_Info">
                <a:extLst>
                  <a:ext uri="{FF2B5EF4-FFF2-40B4-BE49-F238E27FC236}">
                    <a16:creationId xmlns:a16="http://schemas.microsoft.com/office/drawing/2014/main" id="{47CE7CAE-197D-F077-1276-2001EB5E3BA2}"/>
                  </a:ext>
                </a:extLst>
              </p:cNvPr>
              <p:cNvSpPr txBox="1"/>
              <p:nvPr/>
            </p:nvSpPr>
            <p:spPr>
              <a:xfrm>
                <a:off x="10262180" y="5421122"/>
                <a:ext cx="1233818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Insert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Insert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Insert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B987C2AF-B03A-443D-F238-37AFD354A093}"/>
                  </a:ext>
                </a:extLst>
              </p:cNvPr>
              <p:cNvSpPr/>
              <p:nvPr/>
            </p:nvSpPr>
            <p:spPr>
              <a:xfrm>
                <a:off x="10248011" y="5044698"/>
                <a:ext cx="1599061" cy="246457"/>
              </a:xfrm>
              <a:prstGeom prst="roundRect">
                <a:avLst>
                  <a:gd name="adj" fmla="val 6164"/>
                </a:avLst>
              </a:prstGeom>
              <a:solidFill>
                <a:srgbClr val="1B5744"/>
              </a:solidFill>
              <a:ln w="19050">
                <a:solidFill>
                  <a:srgbClr val="1B5744"/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CHALLENGES</a:t>
                </a:r>
              </a:p>
            </p:txBody>
          </p:sp>
        </p:grpSp>
      </p:grpSp>
      <p:pic>
        <p:nvPicPr>
          <p:cNvPr id="29" name="Graphic 28">
            <a:extLst>
              <a:ext uri="{FF2B5EF4-FFF2-40B4-BE49-F238E27FC236}">
                <a16:creationId xmlns:a16="http://schemas.microsoft.com/office/drawing/2014/main" id="{0D1A2145-F606-8D2C-0FDB-1AA88BFDA80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11665628" y="5068607"/>
            <a:ext cx="189114" cy="189114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3C0C80D-83CA-E976-91F0-A7404B37EE3C}"/>
              </a:ext>
            </a:extLst>
          </p:cNvPr>
          <p:cNvSpPr/>
          <p:nvPr/>
        </p:nvSpPr>
        <p:spPr>
          <a:xfrm rot="16200000">
            <a:off x="14816" y="1457916"/>
            <a:ext cx="750948" cy="246457"/>
          </a:xfrm>
          <a:prstGeom prst="roundRect">
            <a:avLst>
              <a:gd name="adj" fmla="val 6164"/>
            </a:avLst>
          </a:prstGeom>
          <a:solidFill>
            <a:srgbClr val="1B5744"/>
          </a:solidFill>
          <a:ln w="19050">
            <a:solidFill>
              <a:srgbClr val="1B5744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4008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NETWORK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655DA479-D36C-0D58-981F-FBA2AF61B2F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 rot="5400000">
            <a:off x="314256" y="1239162"/>
            <a:ext cx="154736" cy="154736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87BD662-9C81-6855-185A-9380D0B4397E}"/>
              </a:ext>
            </a:extLst>
          </p:cNvPr>
          <p:cNvSpPr/>
          <p:nvPr/>
        </p:nvSpPr>
        <p:spPr>
          <a:xfrm rot="16200000">
            <a:off x="-279265" y="2636217"/>
            <a:ext cx="1339111" cy="246457"/>
          </a:xfrm>
          <a:prstGeom prst="roundRect">
            <a:avLst>
              <a:gd name="adj" fmla="val 6164"/>
            </a:avLst>
          </a:prstGeom>
          <a:solidFill>
            <a:srgbClr val="1B5744"/>
          </a:solidFill>
          <a:ln w="19050">
            <a:solidFill>
              <a:srgbClr val="1B5744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4008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COMPUTE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30689531-30BE-C05E-81AB-C948333E5A1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 rot="5400000">
            <a:off x="314256" y="2132906"/>
            <a:ext cx="154736" cy="154736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29CF7C4-4B0A-4D6C-BF5A-2097FAA49710}"/>
              </a:ext>
            </a:extLst>
          </p:cNvPr>
          <p:cNvSpPr/>
          <p:nvPr/>
        </p:nvSpPr>
        <p:spPr>
          <a:xfrm rot="16200000">
            <a:off x="-308532" y="4140471"/>
            <a:ext cx="1397645" cy="246457"/>
          </a:xfrm>
          <a:prstGeom prst="roundRect">
            <a:avLst>
              <a:gd name="adj" fmla="val 6164"/>
            </a:avLst>
          </a:prstGeom>
          <a:solidFill>
            <a:srgbClr val="1B5744"/>
          </a:solidFill>
          <a:ln w="19050">
            <a:solidFill>
              <a:srgbClr val="1B5744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4008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STORAGE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A74FDFF8-AE1E-20F5-17C4-49BAEB33D1D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 rot="16200000">
            <a:off x="314255" y="3611921"/>
            <a:ext cx="154736" cy="154736"/>
          </a:xfrm>
          <a:prstGeom prst="rect">
            <a:avLst/>
          </a:prstGeom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82E9299-9E17-E1E6-BD4E-F2647CB884ED}"/>
              </a:ext>
            </a:extLst>
          </p:cNvPr>
          <p:cNvSpPr/>
          <p:nvPr/>
        </p:nvSpPr>
        <p:spPr>
          <a:xfrm rot="16200000">
            <a:off x="-119296" y="5475089"/>
            <a:ext cx="1019174" cy="246457"/>
          </a:xfrm>
          <a:prstGeom prst="roundRect">
            <a:avLst>
              <a:gd name="adj" fmla="val 6164"/>
            </a:avLst>
          </a:prstGeom>
          <a:solidFill>
            <a:srgbClr val="1B5744"/>
          </a:solidFill>
          <a:ln w="19050">
            <a:solidFill>
              <a:srgbClr val="1B5744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4008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BACKUP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6FF6BF6E-1D66-F233-CF28-20409DD4A84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 rot="16200000">
            <a:off x="315011" y="5164106"/>
            <a:ext cx="143700" cy="143700"/>
          </a:xfrm>
          <a:prstGeom prst="rect">
            <a:avLst/>
          </a:prstGeom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AEB9FFC-D5FB-9905-6B80-5B99D50035EB}"/>
              </a:ext>
            </a:extLst>
          </p:cNvPr>
          <p:cNvSpPr/>
          <p:nvPr/>
        </p:nvSpPr>
        <p:spPr>
          <a:xfrm rot="16200000">
            <a:off x="283213" y="6191769"/>
            <a:ext cx="214157" cy="246458"/>
          </a:xfrm>
          <a:prstGeom prst="roundRect">
            <a:avLst>
              <a:gd name="adj" fmla="val 7353"/>
            </a:avLst>
          </a:prstGeom>
          <a:solidFill>
            <a:srgbClr val="1B5744"/>
          </a:solidFill>
          <a:ln w="19050">
            <a:solidFill>
              <a:srgbClr val="1B5744"/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4008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2" name="Graphic 41" descr="Lightning bolt with solid fill">
            <a:extLst>
              <a:ext uri="{FF2B5EF4-FFF2-40B4-BE49-F238E27FC236}">
                <a16:creationId xmlns:a16="http://schemas.microsoft.com/office/drawing/2014/main" id="{58A4EE21-EEA8-ED6C-CFC1-8E277B8FE1F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89597" y="6234706"/>
            <a:ext cx="201385" cy="166259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8BC538D-C7F3-39F0-2A15-6334C11258E8}"/>
              </a:ext>
            </a:extLst>
          </p:cNvPr>
          <p:cNvCxnSpPr>
            <a:cxnSpLocks/>
          </p:cNvCxnSpPr>
          <p:nvPr/>
        </p:nvCxnSpPr>
        <p:spPr>
          <a:xfrm>
            <a:off x="9914764" y="1956619"/>
            <a:ext cx="0" cy="3859595"/>
          </a:xfrm>
          <a:prstGeom prst="line">
            <a:avLst/>
          </a:prstGeom>
          <a:ln w="19050">
            <a:solidFill>
              <a:srgbClr val="808080">
                <a:alpha val="14902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24D5F41-756F-D4CB-7B01-301DF8D41C58}"/>
              </a:ext>
            </a:extLst>
          </p:cNvPr>
          <p:cNvCxnSpPr>
            <a:cxnSpLocks/>
          </p:cNvCxnSpPr>
          <p:nvPr/>
        </p:nvCxnSpPr>
        <p:spPr>
          <a:xfrm>
            <a:off x="4329456" y="1956619"/>
            <a:ext cx="0" cy="3859595"/>
          </a:xfrm>
          <a:prstGeom prst="line">
            <a:avLst/>
          </a:prstGeom>
          <a:ln w="19050">
            <a:solidFill>
              <a:srgbClr val="808080">
                <a:alpha val="14902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Power_Info1">
            <a:extLst>
              <a:ext uri="{FF2B5EF4-FFF2-40B4-BE49-F238E27FC236}">
                <a16:creationId xmlns:a16="http://schemas.microsoft.com/office/drawing/2014/main" id="{F62F47E9-B2B8-BD2D-B223-A2B7687AA47D}"/>
              </a:ext>
            </a:extLst>
          </p:cNvPr>
          <p:cNvSpPr txBox="1"/>
          <p:nvPr/>
        </p:nvSpPr>
        <p:spPr>
          <a:xfrm>
            <a:off x="573764" y="6208787"/>
            <a:ext cx="3130460" cy="204804"/>
          </a:xfrm>
          <a:prstGeom prst="rect">
            <a:avLst/>
          </a:prstGeom>
        </p:spPr>
        <p:txBody>
          <a:bodyPr wrap="square" rtlCol="0" anchor="ctr">
            <a:normAutofit lnSpcReduction="10000"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Power Information</a:t>
            </a:r>
          </a:p>
        </p:txBody>
      </p:sp>
      <p:sp>
        <p:nvSpPr>
          <p:cNvPr id="1038" name="Power_Info2">
            <a:extLst>
              <a:ext uri="{FF2B5EF4-FFF2-40B4-BE49-F238E27FC236}">
                <a16:creationId xmlns:a16="http://schemas.microsoft.com/office/drawing/2014/main" id="{FF1A7ACC-6909-CA38-F8D1-6C538D9B9497}"/>
              </a:ext>
            </a:extLst>
          </p:cNvPr>
          <p:cNvSpPr txBox="1"/>
          <p:nvPr/>
        </p:nvSpPr>
        <p:spPr>
          <a:xfrm>
            <a:off x="4616641" y="6208787"/>
            <a:ext cx="3130460" cy="204804"/>
          </a:xfrm>
          <a:prstGeom prst="rect">
            <a:avLst/>
          </a:prstGeom>
        </p:spPr>
        <p:txBody>
          <a:bodyPr wrap="square" rtlCol="0" anchor="ctr">
            <a:normAutofit lnSpcReduction="10000"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Power Information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44A28-82A2-580E-5687-F957DDD56050}"/>
              </a:ext>
            </a:extLst>
          </p:cNvPr>
          <p:cNvSpPr txBox="1"/>
          <p:nvPr/>
        </p:nvSpPr>
        <p:spPr>
          <a:xfrm>
            <a:off x="4096576" y="6532654"/>
            <a:ext cx="3998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*Visuals are based on Information Provided. This page can be updated and changed if information is incorrect.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b="1" dirty="0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for educational / display purposes.</a:t>
            </a: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3" name="txtDateName">
            <a:extLst>
              <a:ext uri="{FF2B5EF4-FFF2-40B4-BE49-F238E27FC236}">
                <a16:creationId xmlns:a16="http://schemas.microsoft.com/office/drawing/2014/main" id="{3AD6D059-7DA6-24CA-4179-BAEBB861E01C}"/>
              </a:ext>
            </a:extLst>
          </p:cNvPr>
          <p:cNvSpPr txBox="1">
            <a:spLocks/>
          </p:cNvSpPr>
          <p:nvPr/>
        </p:nvSpPr>
        <p:spPr>
          <a:xfrm>
            <a:off x="9582042" y="314852"/>
            <a:ext cx="2476607" cy="284693"/>
          </a:xfrm>
          <a:prstGeom prst="rect">
            <a:avLst/>
          </a:prstGeom>
          <a:noFill/>
        </p:spPr>
        <p:txBody>
          <a:bodyPr wrap="square" lIns="182880" tIns="0" rIns="91440" bIns="0" anchor="ctr">
            <a:sp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all" spc="3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5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50" spc="0" dirty="0">
                <a:solidFill>
                  <a:srgbClr val="349E5F"/>
                </a:solidFill>
              </a:rPr>
              <a:t>Updated:</a:t>
            </a:r>
            <a:r>
              <a:rPr lang="en-US" sz="1050" dirty="0">
                <a:solidFill>
                  <a:srgbClr val="349E5F"/>
                </a:solidFill>
              </a:rPr>
              <a:t> </a:t>
            </a:r>
            <a:r>
              <a:rPr lang="en-US" sz="1050" b="1" dirty="0">
                <a:solidFill>
                  <a:srgbClr val="349E5F"/>
                </a:solidFill>
              </a:rPr>
              <a:t>01-2025</a:t>
            </a:r>
            <a:br>
              <a:rPr lang="en-US" sz="800" spc="0" dirty="0">
                <a:solidFill>
                  <a:srgbClr val="349E5F"/>
                </a:solidFill>
              </a:rPr>
            </a:br>
            <a:r>
              <a:rPr lang="en-US" sz="800" spc="0" dirty="0">
                <a:solidFill>
                  <a:srgbClr val="349E5F"/>
                </a:solidFill>
              </a:rPr>
              <a:t> Name </a:t>
            </a:r>
            <a:r>
              <a:rPr lang="en-US" sz="800" b="1" spc="0" dirty="0">
                <a:solidFill>
                  <a:srgbClr val="349E5F"/>
                </a:solidFill>
              </a:rPr>
              <a:t>[SA]</a:t>
            </a:r>
            <a:endParaRPr lang="en-US" sz="1050" b="1" spc="0" dirty="0">
              <a:solidFill>
                <a:srgbClr val="349E5F"/>
              </a:solidFill>
            </a:endParaRPr>
          </a:p>
        </p:txBody>
      </p:sp>
      <p:sp>
        <p:nvSpPr>
          <p:cNvPr id="1054" name="txtTitle">
            <a:extLst>
              <a:ext uri="{FF2B5EF4-FFF2-40B4-BE49-F238E27FC236}">
                <a16:creationId xmlns:a16="http://schemas.microsoft.com/office/drawing/2014/main" id="{35CADDEC-CF8F-9881-36A4-42384C907797}"/>
              </a:ext>
            </a:extLst>
          </p:cNvPr>
          <p:cNvSpPr txBox="1">
            <a:spLocks/>
          </p:cNvSpPr>
          <p:nvPr/>
        </p:nvSpPr>
        <p:spPr>
          <a:xfrm>
            <a:off x="990599" y="349478"/>
            <a:ext cx="9085614" cy="215444"/>
          </a:xfrm>
          <a:prstGeom prst="rect">
            <a:avLst/>
          </a:prstGeom>
        </p:spPr>
        <p:txBody>
          <a:bodyPr anchor="ctr"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all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Tech profile – one site w/cloud v2</a:t>
            </a:r>
          </a:p>
        </p:txBody>
      </p:sp>
      <p:sp>
        <p:nvSpPr>
          <p:cNvPr id="24" name="txtSiteName1">
            <a:extLst>
              <a:ext uri="{FF2B5EF4-FFF2-40B4-BE49-F238E27FC236}">
                <a16:creationId xmlns:a16="http://schemas.microsoft.com/office/drawing/2014/main" id="{55F49A41-3A59-D8E4-1A8A-954CCE76B87A}"/>
              </a:ext>
            </a:extLst>
          </p:cNvPr>
          <p:cNvSpPr txBox="1"/>
          <p:nvPr/>
        </p:nvSpPr>
        <p:spPr>
          <a:xfrm>
            <a:off x="272713" y="934916"/>
            <a:ext cx="130365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all" spc="0" normalizeH="0" baseline="0" noProof="0" dirty="0">
                <a:ln>
                  <a:noFill/>
                </a:ln>
                <a:solidFill>
                  <a:srgbClr val="1B574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Site Name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1B57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85" name="txtSiteName2">
            <a:extLst>
              <a:ext uri="{FF2B5EF4-FFF2-40B4-BE49-F238E27FC236}">
                <a16:creationId xmlns:a16="http://schemas.microsoft.com/office/drawing/2014/main" id="{9317C66F-4E36-833D-E9EB-00872852538E}"/>
              </a:ext>
            </a:extLst>
          </p:cNvPr>
          <p:cNvSpPr txBox="1"/>
          <p:nvPr/>
        </p:nvSpPr>
        <p:spPr>
          <a:xfrm>
            <a:off x="4627071" y="934916"/>
            <a:ext cx="232285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all" spc="0" normalizeH="0" baseline="0" noProof="0" dirty="0">
                <a:ln>
                  <a:noFill/>
                </a:ln>
                <a:solidFill>
                  <a:srgbClr val="24755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Second Site Name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24755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Network_Info1">
            <a:extLst>
              <a:ext uri="{FF2B5EF4-FFF2-40B4-BE49-F238E27FC236}">
                <a16:creationId xmlns:a16="http://schemas.microsoft.com/office/drawing/2014/main" id="{04A9DB3F-391F-D30C-5B8D-2D55AAAECA2E}"/>
              </a:ext>
            </a:extLst>
          </p:cNvPr>
          <p:cNvSpPr txBox="1"/>
          <p:nvPr/>
        </p:nvSpPr>
        <p:spPr>
          <a:xfrm>
            <a:off x="599684" y="1209745"/>
            <a:ext cx="1451351" cy="840417"/>
          </a:xfrm>
          <a:prstGeom prst="rect">
            <a:avLst/>
          </a:prstGeom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ToR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lang="en-US" sz="800" b="1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qty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) Switch Model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Speed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800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Num Ports</a:t>
            </a:r>
          </a:p>
          <a:p>
            <a:pPr marR="0" lvl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Management:</a:t>
            </a:r>
          </a:p>
          <a:p>
            <a:pPr defTabSz="914377">
              <a:spcBef>
                <a:spcPts val="100"/>
              </a:spcBef>
              <a:buClr>
                <a:srgbClr val="808080"/>
              </a:buClr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lang="en-US" sz="800" b="1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qty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) Switch Model</a:t>
            </a:r>
          </a:p>
          <a:p>
            <a:pPr marR="0" lvl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58" name="Network_Info2">
            <a:extLst>
              <a:ext uri="{FF2B5EF4-FFF2-40B4-BE49-F238E27FC236}">
                <a16:creationId xmlns:a16="http://schemas.microsoft.com/office/drawing/2014/main" id="{4A67A21A-A366-506B-1C8E-ABC36B5154F0}"/>
              </a:ext>
            </a:extLst>
          </p:cNvPr>
          <p:cNvSpPr txBox="1"/>
          <p:nvPr/>
        </p:nvSpPr>
        <p:spPr>
          <a:xfrm>
            <a:off x="4629228" y="1200229"/>
            <a:ext cx="1376486" cy="840417"/>
          </a:xfrm>
          <a:prstGeom prst="rect">
            <a:avLst/>
          </a:prstGeom>
        </p:spPr>
        <p:txBody>
          <a:bodyPr wrap="square" rtlCol="0" anchor="ctr">
            <a:normAutofit lnSpcReduction="10000"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ToR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lang="en-US" sz="800" b="1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qty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) Switch Model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Speed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800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Num Ports</a:t>
            </a:r>
          </a:p>
          <a:p>
            <a:pPr marR="0" lvl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Management:</a:t>
            </a:r>
          </a:p>
          <a:p>
            <a:pPr defTabSz="914377">
              <a:spcBef>
                <a:spcPts val="100"/>
              </a:spcBef>
              <a:buClr>
                <a:srgbClr val="808080"/>
              </a:buClr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lang="en-US" sz="800" b="1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qty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) Switch Model</a:t>
            </a:r>
          </a:p>
          <a:p>
            <a:pPr marR="0" lvl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61" name="Compute_Info1">
            <a:extLst>
              <a:ext uri="{FF2B5EF4-FFF2-40B4-BE49-F238E27FC236}">
                <a16:creationId xmlns:a16="http://schemas.microsoft.com/office/drawing/2014/main" id="{F885B181-1C51-D00A-1518-117A6DBD4B44}"/>
              </a:ext>
            </a:extLst>
          </p:cNvPr>
          <p:cNvSpPr txBox="1"/>
          <p:nvPr/>
        </p:nvSpPr>
        <p:spPr>
          <a:xfrm>
            <a:off x="600870" y="2089180"/>
            <a:ext cx="1451351" cy="1338690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(qty) Server 1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(qty) CPU Model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800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Memory Size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(qty) Server 2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(qty) CPU Model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800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Memory Size</a:t>
            </a:r>
          </a:p>
        </p:txBody>
      </p:sp>
      <p:sp>
        <p:nvSpPr>
          <p:cNvPr id="1063" name="Compute_Info2">
            <a:extLst>
              <a:ext uri="{FF2B5EF4-FFF2-40B4-BE49-F238E27FC236}">
                <a16:creationId xmlns:a16="http://schemas.microsoft.com/office/drawing/2014/main" id="{C955A506-195D-A86A-DD7B-092AA5DFCEB5}"/>
              </a:ext>
            </a:extLst>
          </p:cNvPr>
          <p:cNvSpPr txBox="1"/>
          <p:nvPr/>
        </p:nvSpPr>
        <p:spPr>
          <a:xfrm>
            <a:off x="4622426" y="2086734"/>
            <a:ext cx="1451351" cy="1338690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(qty) Server 1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(qty) CPU Model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800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Memory Size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(qty) Server 2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(qty) CPU Model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800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Memory Size</a:t>
            </a:r>
          </a:p>
        </p:txBody>
      </p:sp>
      <p:sp>
        <p:nvSpPr>
          <p:cNvPr id="1064" name="Storage_Info1">
            <a:extLst>
              <a:ext uri="{FF2B5EF4-FFF2-40B4-BE49-F238E27FC236}">
                <a16:creationId xmlns:a16="http://schemas.microsoft.com/office/drawing/2014/main" id="{081E4C95-5AB9-4484-EEBA-B942E3AC94E3}"/>
              </a:ext>
            </a:extLst>
          </p:cNvPr>
          <p:cNvSpPr txBox="1"/>
          <p:nvPr/>
        </p:nvSpPr>
        <p:spPr>
          <a:xfrm>
            <a:off x="600870" y="3587436"/>
            <a:ext cx="1451351" cy="1338690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Storage Appliance Model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Capacity</a:t>
            </a:r>
          </a:p>
        </p:txBody>
      </p:sp>
      <p:sp>
        <p:nvSpPr>
          <p:cNvPr id="1065" name="Storage_Info1">
            <a:extLst>
              <a:ext uri="{FF2B5EF4-FFF2-40B4-BE49-F238E27FC236}">
                <a16:creationId xmlns:a16="http://schemas.microsoft.com/office/drawing/2014/main" id="{5C0A6AD0-F5F7-8A39-36EE-E564BFF2C197}"/>
              </a:ext>
            </a:extLst>
          </p:cNvPr>
          <p:cNvSpPr txBox="1"/>
          <p:nvPr/>
        </p:nvSpPr>
        <p:spPr>
          <a:xfrm>
            <a:off x="4624401" y="3585507"/>
            <a:ext cx="1451351" cy="1338690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Storage Appliance Model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Capacity</a:t>
            </a:r>
          </a:p>
        </p:txBody>
      </p:sp>
      <p:sp>
        <p:nvSpPr>
          <p:cNvPr id="1066" name="Backup_Info1">
            <a:extLst>
              <a:ext uri="{FF2B5EF4-FFF2-40B4-BE49-F238E27FC236}">
                <a16:creationId xmlns:a16="http://schemas.microsoft.com/office/drawing/2014/main" id="{5B327854-0F39-B077-1FD4-E9FBF86B5976}"/>
              </a:ext>
            </a:extLst>
          </p:cNvPr>
          <p:cNvSpPr txBox="1"/>
          <p:nvPr/>
        </p:nvSpPr>
        <p:spPr>
          <a:xfrm>
            <a:off x="600998" y="5108603"/>
            <a:ext cx="1450037" cy="979055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Backup Name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Yearly Subscription</a:t>
            </a:r>
          </a:p>
        </p:txBody>
      </p:sp>
      <p:sp>
        <p:nvSpPr>
          <p:cNvPr id="1067" name="Backup_Info2">
            <a:extLst>
              <a:ext uri="{FF2B5EF4-FFF2-40B4-BE49-F238E27FC236}">
                <a16:creationId xmlns:a16="http://schemas.microsoft.com/office/drawing/2014/main" id="{12F71AB2-AB97-BF1A-8379-3FB146CBD94B}"/>
              </a:ext>
            </a:extLst>
          </p:cNvPr>
          <p:cNvSpPr txBox="1"/>
          <p:nvPr/>
        </p:nvSpPr>
        <p:spPr>
          <a:xfrm>
            <a:off x="4623740" y="5109022"/>
            <a:ext cx="1450037" cy="979055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Backup Name</a:t>
            </a:r>
          </a:p>
          <a:p>
            <a:pPr marL="171450" marR="0" lvl="0" indent="-171450" algn="l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Yearly Subscription</a:t>
            </a:r>
          </a:p>
        </p:txBody>
      </p:sp>
      <p:pic>
        <p:nvPicPr>
          <p:cNvPr id="1068" name="ManagementSwitch1" descr="Stackable Aruba 2930M Switch Series for Small Business | Aruba">
            <a:extLst>
              <a:ext uri="{FF2B5EF4-FFF2-40B4-BE49-F238E27FC236}">
                <a16:creationId xmlns:a16="http://schemas.microsoft.com/office/drawing/2014/main" id="{178D1B4B-906F-4ACA-3D53-7FBE2600E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" t="47621" r="1020" b="31191"/>
          <a:stretch/>
        </p:blipFill>
        <p:spPr bwMode="auto">
          <a:xfrm>
            <a:off x="2250199" y="1783279"/>
            <a:ext cx="1376486" cy="1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9" name="ManagementSwitch2" descr="Stackable Aruba 2930M Switch Series for Small Business | Aruba">
            <a:extLst>
              <a:ext uri="{FF2B5EF4-FFF2-40B4-BE49-F238E27FC236}">
                <a16:creationId xmlns:a16="http://schemas.microsoft.com/office/drawing/2014/main" id="{774B08DE-0F53-C8E6-FA34-205F9AFF4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" t="47621" r="1020" b="31191"/>
          <a:stretch/>
        </p:blipFill>
        <p:spPr bwMode="auto">
          <a:xfrm>
            <a:off x="6122195" y="1785864"/>
            <a:ext cx="1376486" cy="1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0" name="Virtualization_Info">
            <a:extLst>
              <a:ext uri="{FF2B5EF4-FFF2-40B4-BE49-F238E27FC236}">
                <a16:creationId xmlns:a16="http://schemas.microsoft.com/office/drawing/2014/main" id="{353CB344-9A79-FA3C-7558-69B377B036F7}"/>
              </a:ext>
            </a:extLst>
          </p:cNvPr>
          <p:cNvSpPr txBox="1"/>
          <p:nvPr/>
        </p:nvSpPr>
        <p:spPr>
          <a:xfrm>
            <a:off x="8327898" y="2045540"/>
            <a:ext cx="1331406" cy="269546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Virtualization</a:t>
            </a:r>
          </a:p>
        </p:txBody>
      </p:sp>
      <p:sp>
        <p:nvSpPr>
          <p:cNvPr id="1071" name="Workload_Info">
            <a:extLst>
              <a:ext uri="{FF2B5EF4-FFF2-40B4-BE49-F238E27FC236}">
                <a16:creationId xmlns:a16="http://schemas.microsoft.com/office/drawing/2014/main" id="{1532C276-0A84-81BA-A5B3-B4D787D7450C}"/>
              </a:ext>
            </a:extLst>
          </p:cNvPr>
          <p:cNvSpPr txBox="1"/>
          <p:nvPr/>
        </p:nvSpPr>
        <p:spPr>
          <a:xfrm>
            <a:off x="8319653" y="2876367"/>
            <a:ext cx="1328007" cy="2047830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Workload 1</a:t>
            </a:r>
            <a:endParaRPr lang="en-US" sz="800" b="1" dirty="0">
              <a:solidFill>
                <a:schemeClr val="bg2">
                  <a:lumMod val="95000"/>
                  <a:lumOff val="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800" b="1" dirty="0">
              <a:solidFill>
                <a:schemeClr val="bg2">
                  <a:lumMod val="95000"/>
                  <a:lumOff val="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800" b="1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Workload 2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sz="800" b="1" dirty="0">
              <a:solidFill>
                <a:schemeClr val="bg2">
                  <a:lumMod val="95000"/>
                  <a:lumOff val="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800" b="1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Workload 3</a:t>
            </a:r>
          </a:p>
        </p:txBody>
      </p:sp>
      <p:sp>
        <p:nvSpPr>
          <p:cNvPr id="1072" name="Cloud_Info">
            <a:extLst>
              <a:ext uri="{FF2B5EF4-FFF2-40B4-BE49-F238E27FC236}">
                <a16:creationId xmlns:a16="http://schemas.microsoft.com/office/drawing/2014/main" id="{71613BDA-2DC4-7773-457A-7683F1D9757D}"/>
              </a:ext>
            </a:extLst>
          </p:cNvPr>
          <p:cNvSpPr txBox="1"/>
          <p:nvPr/>
        </p:nvSpPr>
        <p:spPr>
          <a:xfrm>
            <a:off x="10190707" y="1485055"/>
            <a:ext cx="1734232" cy="1003115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Cloud Information</a:t>
            </a:r>
          </a:p>
        </p:txBody>
      </p:sp>
      <p:sp>
        <p:nvSpPr>
          <p:cNvPr id="1073" name="DR_Info">
            <a:extLst>
              <a:ext uri="{FF2B5EF4-FFF2-40B4-BE49-F238E27FC236}">
                <a16:creationId xmlns:a16="http://schemas.microsoft.com/office/drawing/2014/main" id="{FC692FE2-273B-6B7C-ADEF-8FCDFEAD41C4}"/>
              </a:ext>
            </a:extLst>
          </p:cNvPr>
          <p:cNvSpPr txBox="1"/>
          <p:nvPr/>
        </p:nvSpPr>
        <p:spPr>
          <a:xfrm>
            <a:off x="8331296" y="5368773"/>
            <a:ext cx="1328007" cy="1053304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DR Application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8080"/>
              </a:buClr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27165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theme/theme1.xml><?xml version="1.0" encoding="utf-8"?>
<a:theme xmlns:a="http://schemas.openxmlformats.org/drawingml/2006/main" name="2_Dell Tech template">
  <a:themeElements>
    <a:clrScheme name="DT 2023">
      <a:dk1>
        <a:srgbClr val="808080"/>
      </a:dk1>
      <a:lt1>
        <a:srgbClr val="0672CB"/>
      </a:lt1>
      <a:dk2>
        <a:srgbClr val="FFFFFF"/>
      </a:dk2>
      <a:lt2>
        <a:srgbClr val="000000"/>
      </a:lt2>
      <a:accent1>
        <a:srgbClr val="0D2155"/>
      </a:accent1>
      <a:accent2>
        <a:srgbClr val="247554"/>
      </a:accent2>
      <a:accent3>
        <a:srgbClr val="F4BB5E"/>
      </a:accent3>
      <a:accent4>
        <a:srgbClr val="E5F8FF"/>
      </a:accent4>
      <a:accent5>
        <a:srgbClr val="691D3F"/>
      </a:accent5>
      <a:accent6>
        <a:srgbClr val="0C32A4"/>
      </a:accent6>
      <a:hlink>
        <a:srgbClr val="0672CB"/>
      </a:hlink>
      <a:folHlink>
        <a:srgbClr val="612CB0"/>
      </a:folHlink>
    </a:clrScheme>
    <a:fontScheme name="Custom 1">
      <a:majorFont>
        <a:latin typeface="Arial Nova Light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bg2"/>
          </a:solidFill>
        </a:ln>
      </a:spPr>
      <a:bodyPr rtlCol="0" anchor="ctr"/>
      <a:lstStyle>
        <a:defPPr algn="ctr">
          <a:defRPr sz="1200" dirty="0" smtClean="0">
            <a:solidFill>
              <a:schemeClr val="bg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ctr">
          <a:defRPr dirty="0" smtClean="0">
            <a:solidFill>
              <a:schemeClr val="bg2"/>
            </a:solidFill>
          </a:defRPr>
        </a:defPPr>
      </a:lstStyle>
    </a:txDef>
  </a:objectDefaults>
  <a:extraClrSchemeLst/>
  <a:custClrLst>
    <a:custClr name="White">
      <a:srgbClr val="FFFFFF"/>
    </a:custClr>
    <a:custClr name="Carbon">
      <a:srgbClr val="444444"/>
    </a:custClr>
    <a:custClr name="Midnight">
      <a:srgbClr val="0D2155"/>
    </a:custClr>
    <a:custClr name="Cornflower">
      <a:srgbClr val="58A5E6"/>
    </a:custClr>
    <a:custClr name="Deep Green">
      <a:srgbClr val="244739"/>
    </a:custClr>
    <a:custClr name="Grass">
      <a:srgbClr val="4EE760"/>
    </a:custClr>
    <a:custClr name="Raisin">
      <a:srgbClr val="2A145A"/>
    </a:custClr>
    <a:custClr name="Iris">
      <a:srgbClr val="9F78FC"/>
    </a:custClr>
    <a:custClr name="Wine">
      <a:srgbClr val="4A193A"/>
    </a:custClr>
    <a:custClr name="Coral">
      <a:srgbClr val="E1633F"/>
    </a:custClr>
    <a:custClr name="White">
      <a:srgbClr val="FFFFFF"/>
    </a:custClr>
    <a:custClr name="Steel">
      <a:srgbClr val="6E6E6E"/>
    </a:custClr>
    <a:custClr name="Navy">
      <a:srgbClr val="00227F"/>
    </a:custClr>
    <a:custClr name="Sky">
      <a:srgbClr val="80C7FB"/>
    </a:custClr>
    <a:custClr name="Forest">
      <a:srgbClr val="1B5744"/>
    </a:custClr>
    <a:custClr name="Mint">
      <a:srgbClr val="7BFC76"/>
    </a:custClr>
    <a:custClr name="Eggplant">
      <a:srgbClr val="500A96"/>
    </a:custClr>
    <a:custClr name="Wisteria">
      <a:srgbClr val="AA96FA"/>
    </a:custClr>
    <a:custClr name="Burgundy">
      <a:srgbClr val="691D3F"/>
    </a:custClr>
    <a:custClr name="Orange">
      <a:srgbClr val="E17F3F"/>
    </a:custClr>
    <a:custClr name="White">
      <a:srgbClr val="FFFFFF"/>
    </a:custClr>
    <a:custClr name="Gray">
      <a:srgbClr val="808080"/>
    </a:custClr>
    <a:custClr name="Royal">
      <a:srgbClr val="0C32A4"/>
    </a:custClr>
    <a:custClr name="Pool">
      <a:srgbClr val="9FDDFF"/>
    </a:custClr>
    <a:custClr name="Hunter">
      <a:srgbClr val="247554"/>
    </a:custClr>
    <a:custClr name="Lime">
      <a:srgbClr val="9FFF99"/>
    </a:custClr>
    <a:custClr name="Plum">
      <a:srgbClr val="612CB0"/>
    </a:custClr>
    <a:custClr name="Lavender">
      <a:srgbClr val="BEAFFF"/>
    </a:custClr>
    <a:custClr name="Ruby">
      <a:srgbClr val="85133F"/>
    </a:custClr>
    <a:custClr name="Apricot">
      <a:srgbClr val="F4BB5E"/>
    </a:custClr>
    <a:custClr name="White">
      <a:srgbClr val="FFFFFF"/>
    </a:custClr>
    <a:custClr name="Granite">
      <a:srgbClr val="C8C9C7"/>
    </a:custClr>
    <a:custClr name="Cobalt">
      <a:srgbClr val="1D56C0"/>
    </a:custClr>
    <a:custClr name="Mist">
      <a:srgbClr val="CBEEFF"/>
    </a:custClr>
    <a:custClr name="Kelly">
      <a:srgbClr val="349E5F"/>
    </a:custClr>
    <a:custClr name="Honeydew">
      <a:srgbClr val="BFFFB7"/>
    </a:custClr>
    <a:custClr name="Violet">
      <a:srgbClr val="743DD4"/>
    </a:custClr>
    <a:custClr name="Lilac">
      <a:srgbClr val="C8C0FF"/>
    </a:custClr>
    <a:custClr name="Scarlet">
      <a:srgbClr val="B30B37"/>
    </a:custClr>
    <a:custClr name="Marigold">
      <a:srgbClr val="F9D674"/>
    </a:custClr>
    <a:custClr name="White">
      <a:srgbClr val="FFFFFF"/>
    </a:custClr>
    <a:custClr name="Quartz">
      <a:srgbClr val="EEEEEE"/>
    </a:custClr>
    <a:custClr name="Dell Blue">
      <a:srgbClr val="0672CB"/>
    </a:custClr>
    <a:custClr name="Glacier">
      <a:srgbClr val="E5F8FF"/>
    </a:custClr>
    <a:custClr name="Basil">
      <a:srgbClr val="37CC5C"/>
    </a:custClr>
    <a:custClr name="Tea Green">
      <a:srgbClr val="E4FFD6"/>
    </a:custClr>
    <a:custClr name="Amethyst">
      <a:srgbClr val="8E5CEF"/>
    </a:custClr>
    <a:custClr name="Periwinkle">
      <a:srgbClr val="DEDDFF"/>
    </a:custClr>
    <a:custClr name="Cherry">
      <a:srgbClr val="D2333D"/>
    </a:custClr>
    <a:custClr name="Sand">
      <a:srgbClr val="FBEECE"/>
    </a:custClr>
  </a:custClrLst>
  <a:extLst>
    <a:ext uri="{05A4C25C-085E-4340-85A3-A5531E510DB2}">
      <thm15:themeFamily xmlns:thm15="http://schemas.microsoft.com/office/thememl/2012/main" name="PPT_Template_Redesign_Final  -  Read-Only" id="{C06D947A-FEEA-4F78-B56B-C88BEC689CD2}" vid="{0F200309-FEE7-4483-B31D-CC3CC69156FE}"/>
    </a:ext>
  </a:extLst>
</a:theme>
</file>

<file path=ppt/theme/theme2.xml><?xml version="1.0" encoding="utf-8"?>
<a:theme xmlns:a="http://schemas.openxmlformats.org/drawingml/2006/main" name="1_Dell Tech template">
  <a:themeElements>
    <a:clrScheme name="Chart Colors &amp; SAS Drives">
      <a:dk1>
        <a:srgbClr val="808080"/>
      </a:dk1>
      <a:lt1>
        <a:srgbClr val="F2F2F2"/>
      </a:lt1>
      <a:dk2>
        <a:srgbClr val="FFFFFF"/>
      </a:dk2>
      <a:lt2>
        <a:srgbClr val="000000"/>
      </a:lt2>
      <a:accent1>
        <a:srgbClr val="0672CB"/>
      </a:accent1>
      <a:accent2>
        <a:srgbClr val="EA6A22"/>
      </a:accent2>
      <a:accent3>
        <a:srgbClr val="691D3F"/>
      </a:accent3>
      <a:accent4>
        <a:srgbClr val="BA4E12"/>
      </a:accent4>
      <a:accent5>
        <a:srgbClr val="FFFFFF"/>
      </a:accent5>
      <a:accent6>
        <a:srgbClr val="FFFFFF"/>
      </a:accent6>
      <a:hlink>
        <a:srgbClr val="0672CB"/>
      </a:hlink>
      <a:folHlink>
        <a:srgbClr val="612CB0"/>
      </a:folHlink>
    </a:clrScheme>
    <a:fontScheme name="Custom 1">
      <a:majorFont>
        <a:latin typeface="Arial Nova Light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bg2"/>
          </a:solidFill>
        </a:ln>
      </a:spPr>
      <a:bodyPr rtlCol="0" anchor="ctr"/>
      <a:lstStyle>
        <a:defPPr algn="ctr">
          <a:defRPr sz="1200" dirty="0" smtClean="0">
            <a:solidFill>
              <a:schemeClr val="bg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anchor="ctr"/>
      <a:lstStyle>
        <a:defPPr marL="0" marR="0" indent="0" algn="l" defTabSz="914377" rtl="0" eaLnBrk="1" fontAlgn="auto" latinLnBrk="0" hangingPunct="1">
          <a:lnSpc>
            <a:spcPct val="100000"/>
          </a:lnSpc>
          <a:spcBef>
            <a:spcPts val="100"/>
          </a:spcBef>
          <a:spcAft>
            <a:spcPts val="0"/>
          </a:spcAft>
          <a:buClr>
            <a:srgbClr val="808080"/>
          </a:buClr>
          <a:buSzTx/>
          <a:buFont typeface="Arial" panose="020B0604020202020204" pitchFamily="34" charset="0"/>
          <a:buNone/>
          <a:tabLst/>
          <a:defRPr kumimoji="0" sz="600" b="0" i="0" u="none" strike="noStrike" kern="120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Arial" panose="020B0604020202020204" pitchFamily="34" charset="0"/>
            <a:ea typeface="+mn-ea"/>
            <a:cs typeface="+mn-cs"/>
          </a:defRPr>
        </a:defPPr>
      </a:lstStyle>
    </a:txDef>
  </a:objectDefaults>
  <a:extraClrSchemeLst/>
  <a:custClrLst>
    <a:custClr name="White">
      <a:srgbClr val="FFFFFF"/>
    </a:custClr>
    <a:custClr name="Carbon">
      <a:srgbClr val="444444"/>
    </a:custClr>
    <a:custClr name="Midnight">
      <a:srgbClr val="0D2155"/>
    </a:custClr>
    <a:custClr name="Cornflower">
      <a:srgbClr val="58A5E6"/>
    </a:custClr>
    <a:custClr name="Deep Green">
      <a:srgbClr val="244739"/>
    </a:custClr>
    <a:custClr name="Grass">
      <a:srgbClr val="4EE760"/>
    </a:custClr>
    <a:custClr name="Raisin">
      <a:srgbClr val="2A145A"/>
    </a:custClr>
    <a:custClr name="Iris">
      <a:srgbClr val="9F78FC"/>
    </a:custClr>
    <a:custClr name="Wine">
      <a:srgbClr val="4A193A"/>
    </a:custClr>
    <a:custClr name="Coral">
      <a:srgbClr val="E1633F"/>
    </a:custClr>
    <a:custClr name="White">
      <a:srgbClr val="FFFFFF"/>
    </a:custClr>
    <a:custClr name="Steel">
      <a:srgbClr val="6E6E6E"/>
    </a:custClr>
    <a:custClr name="Navy">
      <a:srgbClr val="00227F"/>
    </a:custClr>
    <a:custClr name="Sky">
      <a:srgbClr val="80C7FB"/>
    </a:custClr>
    <a:custClr name="Forest">
      <a:srgbClr val="1B5744"/>
    </a:custClr>
    <a:custClr name="Mint">
      <a:srgbClr val="7BFC76"/>
    </a:custClr>
    <a:custClr name="Eggplant">
      <a:srgbClr val="500A96"/>
    </a:custClr>
    <a:custClr name="Wisteria">
      <a:srgbClr val="AA96FA"/>
    </a:custClr>
    <a:custClr name="Burgundy">
      <a:srgbClr val="691D3F"/>
    </a:custClr>
    <a:custClr name="Orange">
      <a:srgbClr val="E17F3F"/>
    </a:custClr>
    <a:custClr name="White">
      <a:srgbClr val="FFFFFF"/>
    </a:custClr>
    <a:custClr name="Gray">
      <a:srgbClr val="808080"/>
    </a:custClr>
    <a:custClr name="Royal">
      <a:srgbClr val="0C32A4"/>
    </a:custClr>
    <a:custClr name="Pool">
      <a:srgbClr val="9FDDFF"/>
    </a:custClr>
    <a:custClr name="Hunter">
      <a:srgbClr val="247554"/>
    </a:custClr>
    <a:custClr name="Lime">
      <a:srgbClr val="9FFF99"/>
    </a:custClr>
    <a:custClr name="Plum">
      <a:srgbClr val="612CB0"/>
    </a:custClr>
    <a:custClr name="Lavender">
      <a:srgbClr val="BEAFFF"/>
    </a:custClr>
    <a:custClr name="Ruby">
      <a:srgbClr val="85133F"/>
    </a:custClr>
    <a:custClr name="Apricot">
      <a:srgbClr val="F4BB5E"/>
    </a:custClr>
    <a:custClr name="White">
      <a:srgbClr val="FFFFFF"/>
    </a:custClr>
    <a:custClr name="Granite">
      <a:srgbClr val="C8C9C7"/>
    </a:custClr>
    <a:custClr name="Cobalt">
      <a:srgbClr val="1D56C0"/>
    </a:custClr>
    <a:custClr name="Mist">
      <a:srgbClr val="CBEEFF"/>
    </a:custClr>
    <a:custClr name="Kelly">
      <a:srgbClr val="349E5F"/>
    </a:custClr>
    <a:custClr name="Honeydew">
      <a:srgbClr val="BFFFB7"/>
    </a:custClr>
    <a:custClr name="Violet">
      <a:srgbClr val="743DD4"/>
    </a:custClr>
    <a:custClr name="Lilac">
      <a:srgbClr val="C8C0FF"/>
    </a:custClr>
    <a:custClr name="Scarlet">
      <a:srgbClr val="B30B37"/>
    </a:custClr>
    <a:custClr name="Marigold">
      <a:srgbClr val="F9D674"/>
    </a:custClr>
    <a:custClr name="White">
      <a:srgbClr val="FFFFFF"/>
    </a:custClr>
    <a:custClr name="Quartz">
      <a:srgbClr val="EEEEEE"/>
    </a:custClr>
    <a:custClr name="Dell Blue">
      <a:srgbClr val="0672CB"/>
    </a:custClr>
    <a:custClr name="Glacier">
      <a:srgbClr val="E5F8FF"/>
    </a:custClr>
    <a:custClr name="Basil">
      <a:srgbClr val="37CC5C"/>
    </a:custClr>
    <a:custClr name="Tea Green">
      <a:srgbClr val="E4FFD6"/>
    </a:custClr>
    <a:custClr name="Amethyst">
      <a:srgbClr val="8E5CEF"/>
    </a:custClr>
    <a:custClr name="Periwinkle">
      <a:srgbClr val="DEDDFF"/>
    </a:custClr>
    <a:custClr name="Cherry">
      <a:srgbClr val="D2333D"/>
    </a:custClr>
    <a:custClr name="Sand">
      <a:srgbClr val="FBEECE"/>
    </a:custClr>
  </a:custClrLst>
  <a:extLst>
    <a:ext uri="{05A4C25C-085E-4340-85A3-A5531E510DB2}">
      <thm15:themeFamily xmlns:thm15="http://schemas.microsoft.com/office/thememl/2012/main" name="PPT_Template_Redesign_Final  -  Read-Only" id="{C06D947A-FEEA-4F78-B56B-C88BEC689CD2}" vid="{0F200309-FEE7-4483-B31D-CC3CC69156F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98C06681428B4E8BA99C5C2E7D09F6" ma:contentTypeVersion="10" ma:contentTypeDescription="Create a new document." ma:contentTypeScope="" ma:versionID="9db05770fc7aa89cd0b16d2291b33955">
  <xsd:schema xmlns:xsd="http://www.w3.org/2001/XMLSchema" xmlns:xs="http://www.w3.org/2001/XMLSchema" xmlns:p="http://schemas.microsoft.com/office/2006/metadata/properties" xmlns:ns2="b58c0255-5587-40c2-9a0d-c2eefe9a5926" targetNamespace="http://schemas.microsoft.com/office/2006/metadata/properties" ma:root="true" ma:fieldsID="ab7dc4c47fa5ba699a17a02118691702" ns2:_="">
    <xsd:import namespace="b58c0255-5587-40c2-9a0d-c2eefe9a592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8c0255-5587-40c2-9a0d-c2eefe9a59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4a8f3d3-8814-4760-a664-575ca63320f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58c0255-5587-40c2-9a0d-c2eefe9a592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DFB54437-50AD-4B01-B2B3-236BDFFD1A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58c0255-5587-40c2-9a0d-c2eefe9a59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0106AA9-7E45-4ED5-BC35-16ACCCE625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1CC485D-BB4D-4F24-B8BF-92351363F4B0}">
  <ds:schemaRefs>
    <ds:schemaRef ds:uri="http://purl.org/dc/elements/1.1/"/>
    <ds:schemaRef ds:uri="http://schemas.microsoft.com/office/2006/documentManagement/types"/>
    <ds:schemaRef ds:uri="http://purl.org/dc/terms/"/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b58c0255-5587-40c2-9a0d-c2eefe9a5926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16564</TotalTime>
  <Words>326</Words>
  <Application>Microsoft Office PowerPoint</Application>
  <PresentationFormat>Widescreen</PresentationFormat>
  <Paragraphs>146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Arial Nova Light</vt:lpstr>
      <vt:lpstr>Calibri</vt:lpstr>
      <vt:lpstr>Wingdings</vt:lpstr>
      <vt:lpstr>2_Dell Tech template</vt:lpstr>
      <vt:lpstr>1_Dell Tech template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Cardenas, Diego</dc:creator>
  <cp:lastModifiedBy>Ligon, Brady</cp:lastModifiedBy>
  <cp:revision>8</cp:revision>
  <dcterms:created xsi:type="dcterms:W3CDTF">2023-05-10T19:32:08Z</dcterms:created>
  <dcterms:modified xsi:type="dcterms:W3CDTF">2025-02-07T15:54:01Z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0744d05-bb34-4b7a-90cc-132cbdb578be_Enabled">
    <vt:lpwstr>true</vt:lpwstr>
  </property>
  <property fmtid="{D5CDD505-2E9C-101B-9397-08002B2CF9AE}" pid="3" name="MSIP_Label_80744d05-bb34-4b7a-90cc-132cbdb578be_Method">
    <vt:lpwstr>Privileged</vt:lpwstr>
  </property>
  <property fmtid="{D5CDD505-2E9C-101B-9397-08002B2CF9AE}" pid="4" name="MSIP_Label_80744d05-bb34-4b7a-90cc-132cbdb578be_Name">
    <vt:lpwstr>No Protection (Label Only)</vt:lpwstr>
  </property>
  <property fmtid="{D5CDD505-2E9C-101B-9397-08002B2CF9AE}" pid="5" name="MSIP_Label_80744d05-bb34-4b7a-90cc-132cbdb578be_SiteId">
    <vt:lpwstr>945c199a-83a2-4e80-9f8c-5a91be5752dd</vt:lpwstr>
  </property>
  <property fmtid="{D5CDD505-2E9C-101B-9397-08002B2CF9AE}" pid="6" name="MSIP_Label_80744d05-bb34-4b7a-90cc-132cbdb578be_ContentBits">
    <vt:lpwstr>1</vt:lpwstr>
  </property>
  <property fmtid="{D5CDD505-2E9C-101B-9397-08002B2CF9AE}" pid="7" name="MSIP_Label_80744d05-bb34-4b7a-90cc-132cbdb578be_SetDate">
    <vt:lpwstr>2023-08-18T13:39:40Z</vt:lpwstr>
  </property>
  <property fmtid="{D5CDD505-2E9C-101B-9397-08002B2CF9AE}" pid="8" name="MSIP_Label_80744d05-bb34-4b7a-90cc-132cbdb578be_ActionId">
    <vt:lpwstr>cd44de80-91dc-4016-99fa-7858c92d717e</vt:lpwstr>
  </property>
  <property fmtid="{D5CDD505-2E9C-101B-9397-08002B2CF9AE}" pid="9" name="ContentTypeId">
    <vt:lpwstr>0x0101001798C06681428B4E8BA99C5C2E7D09F6</vt:lpwstr>
  </property>
  <property fmtid="{D5CDD505-2E9C-101B-9397-08002B2CF9AE}" pid="10" name="MediaServiceImageTags">
    <vt:lpwstr/>
  </property>
</Properties>
</file>